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0" r:id="rId4"/>
  </p:sldMasterIdLst>
  <p:notesMasterIdLst>
    <p:notesMasterId r:id="rId86"/>
  </p:notesMasterIdLst>
  <p:handoutMasterIdLst>
    <p:handoutMasterId r:id="rId87"/>
  </p:handoutMasterIdLst>
  <p:sldIdLst>
    <p:sldId id="256" r:id="rId5"/>
    <p:sldId id="268" r:id="rId6"/>
    <p:sldId id="323" r:id="rId7"/>
    <p:sldId id="325" r:id="rId8"/>
    <p:sldId id="326" r:id="rId9"/>
    <p:sldId id="327" r:id="rId10"/>
    <p:sldId id="328" r:id="rId11"/>
    <p:sldId id="330" r:id="rId12"/>
    <p:sldId id="347" r:id="rId13"/>
    <p:sldId id="332" r:id="rId14"/>
    <p:sldId id="348" r:id="rId15"/>
    <p:sldId id="345" r:id="rId16"/>
    <p:sldId id="349" r:id="rId17"/>
    <p:sldId id="350" r:id="rId18"/>
    <p:sldId id="334" r:id="rId19"/>
    <p:sldId id="351" r:id="rId20"/>
    <p:sldId id="344" r:id="rId21"/>
    <p:sldId id="343" r:id="rId22"/>
    <p:sldId id="352" r:id="rId23"/>
    <p:sldId id="354" r:id="rId24"/>
    <p:sldId id="355" r:id="rId25"/>
    <p:sldId id="367" r:id="rId26"/>
    <p:sldId id="356" r:id="rId27"/>
    <p:sldId id="357" r:id="rId28"/>
    <p:sldId id="368" r:id="rId29"/>
    <p:sldId id="353" r:id="rId30"/>
    <p:sldId id="324" r:id="rId31"/>
    <p:sldId id="257" r:id="rId32"/>
    <p:sldId id="266" r:id="rId33"/>
    <p:sldId id="270" r:id="rId34"/>
    <p:sldId id="298" r:id="rId35"/>
    <p:sldId id="299" r:id="rId36"/>
    <p:sldId id="271" r:id="rId37"/>
    <p:sldId id="301" r:id="rId38"/>
    <p:sldId id="273" r:id="rId39"/>
    <p:sldId id="304" r:id="rId40"/>
    <p:sldId id="313" r:id="rId41"/>
    <p:sldId id="300" r:id="rId42"/>
    <p:sldId id="314" r:id="rId43"/>
    <p:sldId id="305" r:id="rId44"/>
    <p:sldId id="306" r:id="rId45"/>
    <p:sldId id="274" r:id="rId46"/>
    <p:sldId id="358" r:id="rId47"/>
    <p:sldId id="369" r:id="rId48"/>
    <p:sldId id="370" r:id="rId49"/>
    <p:sldId id="258" r:id="rId50"/>
    <p:sldId id="267" r:id="rId51"/>
    <p:sldId id="316" r:id="rId52"/>
    <p:sldId id="371" r:id="rId53"/>
    <p:sldId id="302" r:id="rId54"/>
    <p:sldId id="275" r:id="rId55"/>
    <p:sldId id="307" r:id="rId56"/>
    <p:sldId id="317" r:id="rId57"/>
    <p:sldId id="308" r:id="rId58"/>
    <p:sldId id="365" r:id="rId59"/>
    <p:sldId id="293" r:id="rId60"/>
    <p:sldId id="277" r:id="rId61"/>
    <p:sldId id="278" r:id="rId62"/>
    <p:sldId id="279" r:id="rId63"/>
    <p:sldId id="280" r:id="rId64"/>
    <p:sldId id="309" r:id="rId65"/>
    <p:sldId id="281" r:id="rId66"/>
    <p:sldId id="318" r:id="rId67"/>
    <p:sldId id="310" r:id="rId68"/>
    <p:sldId id="319" r:id="rId69"/>
    <p:sldId id="311" r:id="rId70"/>
    <p:sldId id="312" r:id="rId71"/>
    <p:sldId id="286" r:id="rId72"/>
    <p:sldId id="287" r:id="rId73"/>
    <p:sldId id="295" r:id="rId74"/>
    <p:sldId id="320" r:id="rId75"/>
    <p:sldId id="359" r:id="rId76"/>
    <p:sldId id="288" r:id="rId77"/>
    <p:sldId id="289" r:id="rId78"/>
    <p:sldId id="291" r:id="rId79"/>
    <p:sldId id="363" r:id="rId80"/>
    <p:sldId id="364" r:id="rId81"/>
    <p:sldId id="361" r:id="rId82"/>
    <p:sldId id="296" r:id="rId83"/>
    <p:sldId id="297" r:id="rId84"/>
    <p:sldId id="366" r:id="rId8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1F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176FC-3D9D-D74B-A409-DE8C5BE9029C}" v="233" dt="2023-01-04T10:46:48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89920" autoAdjust="0"/>
  </p:normalViewPr>
  <p:slideViewPr>
    <p:cSldViewPr snapToGrid="0">
      <p:cViewPr varScale="1">
        <p:scale>
          <a:sx n="109" d="100"/>
          <a:sy n="109" d="100"/>
        </p:scale>
        <p:origin x="1171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3.fntdata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F1-1042-BF57-0A3B875176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F1-1042-BF57-0A3B875176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F1-1042-BF57-0A3B875176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F1-1042-BF57-0A3B8751760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2F-6B4D-ADDA-E77BAD7F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EB-F242-9CC7-7FE70DA315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EB-F242-9CC7-7FE70DA315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895808"/>
        <c:axId val="251897456"/>
      </c:barChart>
      <c:catAx>
        <c:axId val="25189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897456"/>
        <c:crosses val="autoZero"/>
        <c:auto val="1"/>
        <c:lblAlgn val="ctr"/>
        <c:lblOffset val="100"/>
        <c:noMultiLvlLbl val="0"/>
      </c:catAx>
      <c:valAx>
        <c:axId val="25189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8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397014669392955"/>
          <c:y val="0.83758408189370803"/>
          <c:w val="0.71205942819214096"/>
          <c:h val="9.84574424331751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Gantt Chart: cooking spaghetti</a:t>
            </a:r>
            <a:r>
              <a:rPr lang="en-US" baseline="0"/>
              <a:t> with tomato sauce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[Book1]Sheet1!$B$1</c:f>
              <c:strCache>
                <c:ptCount val="1"/>
                <c:pt idx="0">
                  <c:v>Start Time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[Book1]Sheet1!$A$2:$A$10</c:f>
              <c:strCache>
                <c:ptCount val="9"/>
                <c:pt idx="0">
                  <c:v>Chop ingredients (onion, celery, tomato, garlic…)</c:v>
                </c:pt>
                <c:pt idx="1">
                  <c:v>Fry onions and celery</c:v>
                </c:pt>
                <c:pt idx="2">
                  <c:v>Fry garlic and tomatoes</c:v>
                </c:pt>
                <c:pt idx="3">
                  <c:v>Add chopped tomatoes</c:v>
                </c:pt>
                <c:pt idx="4">
                  <c:v>Simmer</c:v>
                </c:pt>
                <c:pt idx="5">
                  <c:v>Salt water</c:v>
                </c:pt>
                <c:pt idx="6">
                  <c:v>Boil water</c:v>
                </c:pt>
                <c:pt idx="7">
                  <c:v>Cook spaghetti</c:v>
                </c:pt>
                <c:pt idx="8">
                  <c:v>Serve!</c:v>
                </c:pt>
              </c:strCache>
            </c:strRef>
          </c:cat>
          <c:val>
            <c:numRef>
              <c:f>[Book1]Sheet1!$B$2:$B$10</c:f>
              <c:numCache>
                <c:formatCode>h:mm</c:formatCode>
                <c:ptCount val="9"/>
                <c:pt idx="0">
                  <c:v>0.79166666666666663</c:v>
                </c:pt>
                <c:pt idx="1">
                  <c:v>0.80208333333333337</c:v>
                </c:pt>
                <c:pt idx="2">
                  <c:v>0.80902777777777779</c:v>
                </c:pt>
                <c:pt idx="3">
                  <c:v>0.81041666666666667</c:v>
                </c:pt>
                <c:pt idx="4">
                  <c:v>0.81111111111111101</c:v>
                </c:pt>
                <c:pt idx="5">
                  <c:v>0.81944444444444453</c:v>
                </c:pt>
                <c:pt idx="6">
                  <c:v>0.82013888888888886</c:v>
                </c:pt>
                <c:pt idx="7">
                  <c:v>0.82430555555555562</c:v>
                </c:pt>
                <c:pt idx="8">
                  <c:v>0.83194444444444438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44-4D00-BC15-5FCC2D791D9D}"/>
            </c:ext>
          </c:extLst>
        </c:ser>
        <c:ser>
          <c:idx val="1"/>
          <c:order val="1"/>
          <c:tx>
            <c:strRef>
              <c:f>[Book1]Sheet1!$C$1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[Book1]Sheet1!$A$2:$A$10</c:f>
              <c:strCache>
                <c:ptCount val="9"/>
                <c:pt idx="0">
                  <c:v>Chop ingredients (onion, celery, tomato, garlic…)</c:v>
                </c:pt>
                <c:pt idx="1">
                  <c:v>Fry onions and celery</c:v>
                </c:pt>
                <c:pt idx="2">
                  <c:v>Fry garlic and tomatoes</c:v>
                </c:pt>
                <c:pt idx="3">
                  <c:v>Add chopped tomatoes</c:v>
                </c:pt>
                <c:pt idx="4">
                  <c:v>Simmer</c:v>
                </c:pt>
                <c:pt idx="5">
                  <c:v>Salt water</c:v>
                </c:pt>
                <c:pt idx="6">
                  <c:v>Boil water</c:v>
                </c:pt>
                <c:pt idx="7">
                  <c:v>Cook spaghetti</c:v>
                </c:pt>
                <c:pt idx="8">
                  <c:v>Serve!</c:v>
                </c:pt>
              </c:strCache>
            </c:strRef>
          </c:cat>
          <c:val>
            <c:numRef>
              <c:f>[Book1]Sheet1!$C$2:$C$10</c:f>
              <c:numCache>
                <c:formatCode>h:mm</c:formatCode>
                <c:ptCount val="9"/>
                <c:pt idx="0">
                  <c:v>1.0416666666666741E-2</c:v>
                </c:pt>
                <c:pt idx="1">
                  <c:v>6.9444444444444198E-3</c:v>
                </c:pt>
                <c:pt idx="2">
                  <c:v>1.388888888888884E-3</c:v>
                </c:pt>
                <c:pt idx="3">
                  <c:v>6.9444444444433095E-4</c:v>
                </c:pt>
                <c:pt idx="4">
                  <c:v>2.083333333333337E-2</c:v>
                </c:pt>
                <c:pt idx="5">
                  <c:v>6.9444444444433095E-4</c:v>
                </c:pt>
                <c:pt idx="6">
                  <c:v>4.1666666666667629E-3</c:v>
                </c:pt>
                <c:pt idx="7">
                  <c:v>7.6388888888887507E-3</c:v>
                </c:pt>
                <c:pt idx="8">
                  <c:v>1.388888888888995E-3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44-4D00-BC15-5FCC2D791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0405168"/>
        <c:axId val="218653568"/>
      </c:barChart>
      <c:catAx>
        <c:axId val="2204051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653568"/>
        <c:crosses val="autoZero"/>
        <c:auto val="1"/>
        <c:lblAlgn val="ctr"/>
        <c:lblOffset val="100"/>
        <c:noMultiLvlLbl val="0"/>
      </c:catAx>
      <c:valAx>
        <c:axId val="21865356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5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B1FD21-8E9A-45A7-AC31-79D116E1C4D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531818F-8208-4F14-AA26-50B970FDA8EE}">
      <dgm:prSet phldrT="[Text]"/>
      <dgm:spPr/>
      <dgm:t>
        <a:bodyPr/>
        <a:lstStyle/>
        <a:p>
          <a:r>
            <a:rPr lang="en-GB" dirty="0"/>
            <a:t>Inform</a:t>
          </a:r>
        </a:p>
      </dgm:t>
    </dgm:pt>
    <dgm:pt modelId="{F30EF0C0-F958-4769-98A3-8919F0E56F6F}" type="parTrans" cxnId="{B8F53B1D-91E5-47B8-859C-3A21CDA0EA44}">
      <dgm:prSet/>
      <dgm:spPr/>
      <dgm:t>
        <a:bodyPr/>
        <a:lstStyle/>
        <a:p>
          <a:endParaRPr lang="en-GB"/>
        </a:p>
      </dgm:t>
    </dgm:pt>
    <dgm:pt modelId="{E3B93B97-7162-43F1-8334-8A3D8C94C53D}" type="sibTrans" cxnId="{B8F53B1D-91E5-47B8-859C-3A21CDA0EA44}">
      <dgm:prSet/>
      <dgm:spPr/>
      <dgm:t>
        <a:bodyPr/>
        <a:lstStyle/>
        <a:p>
          <a:endParaRPr lang="en-GB"/>
        </a:p>
      </dgm:t>
    </dgm:pt>
    <dgm:pt modelId="{8BF572A4-5495-4EA6-93D4-46F51899F194}">
      <dgm:prSet phldrT="[Text]"/>
      <dgm:spPr/>
      <dgm:t>
        <a:bodyPr/>
        <a:lstStyle/>
        <a:p>
          <a:r>
            <a:rPr lang="en-GB" dirty="0"/>
            <a:t>Negotiate</a:t>
          </a:r>
        </a:p>
      </dgm:t>
    </dgm:pt>
    <dgm:pt modelId="{439D18C8-8B1E-4DC4-A501-4FD6944CE62F}" type="parTrans" cxnId="{86AC8700-48C8-4E32-AAFE-7F35B5BAF203}">
      <dgm:prSet/>
      <dgm:spPr/>
      <dgm:t>
        <a:bodyPr/>
        <a:lstStyle/>
        <a:p>
          <a:endParaRPr lang="en-GB"/>
        </a:p>
      </dgm:t>
    </dgm:pt>
    <dgm:pt modelId="{9B4F0531-7AB3-4985-ABCC-6E80A7D4D4F6}" type="sibTrans" cxnId="{86AC8700-48C8-4E32-AAFE-7F35B5BAF203}">
      <dgm:prSet/>
      <dgm:spPr/>
      <dgm:t>
        <a:bodyPr/>
        <a:lstStyle/>
        <a:p>
          <a:endParaRPr lang="en-GB"/>
        </a:p>
      </dgm:t>
    </dgm:pt>
    <dgm:pt modelId="{5CB3972F-27B4-4993-9741-C7DB28AD57D4}">
      <dgm:prSet phldrT="[Text]"/>
      <dgm:spPr/>
      <dgm:t>
        <a:bodyPr/>
        <a:lstStyle/>
        <a:p>
          <a:r>
            <a:rPr lang="en-GB" dirty="0"/>
            <a:t>Call back</a:t>
          </a:r>
        </a:p>
      </dgm:t>
    </dgm:pt>
    <dgm:pt modelId="{D7E31A60-DA8C-4BFE-91B4-52DF5EC695EF}" type="parTrans" cxnId="{2ED14F0D-A522-4C9A-85B5-9BB3FF2CB1CD}">
      <dgm:prSet/>
      <dgm:spPr/>
      <dgm:t>
        <a:bodyPr/>
        <a:lstStyle/>
        <a:p>
          <a:endParaRPr lang="en-GB"/>
        </a:p>
      </dgm:t>
    </dgm:pt>
    <dgm:pt modelId="{07D8205C-0B03-4291-9EBA-C0D5F2ABA9A5}" type="sibTrans" cxnId="{2ED14F0D-A522-4C9A-85B5-9BB3FF2CB1CD}">
      <dgm:prSet/>
      <dgm:spPr/>
      <dgm:t>
        <a:bodyPr/>
        <a:lstStyle/>
        <a:p>
          <a:endParaRPr lang="en-GB"/>
        </a:p>
      </dgm:t>
    </dgm:pt>
    <dgm:pt modelId="{6F7BB020-820A-42DA-BEAE-96CE535C5FE4}" type="pres">
      <dgm:prSet presAssocID="{D3B1FD21-8E9A-45A7-AC31-79D116E1C4DD}" presName="Name0" presStyleCnt="0">
        <dgm:presLayoutVars>
          <dgm:dir/>
          <dgm:resizeHandles val="exact"/>
        </dgm:presLayoutVars>
      </dgm:prSet>
      <dgm:spPr/>
    </dgm:pt>
    <dgm:pt modelId="{2DD526F9-31E8-4B65-AF06-60E33B9C8A80}" type="pres">
      <dgm:prSet presAssocID="{B531818F-8208-4F14-AA26-50B970FDA8EE}" presName="node" presStyleLbl="node1" presStyleIdx="0" presStyleCnt="3">
        <dgm:presLayoutVars>
          <dgm:bulletEnabled val="1"/>
        </dgm:presLayoutVars>
      </dgm:prSet>
      <dgm:spPr/>
    </dgm:pt>
    <dgm:pt modelId="{758787A6-0080-4246-B021-B4F7731E4080}" type="pres">
      <dgm:prSet presAssocID="{E3B93B97-7162-43F1-8334-8A3D8C94C53D}" presName="sibTrans" presStyleLbl="sibTrans2D1" presStyleIdx="0" presStyleCnt="2"/>
      <dgm:spPr/>
    </dgm:pt>
    <dgm:pt modelId="{08482D1A-4262-4AB2-8CD8-6424B0D77F8A}" type="pres">
      <dgm:prSet presAssocID="{E3B93B97-7162-43F1-8334-8A3D8C94C53D}" presName="connectorText" presStyleLbl="sibTrans2D1" presStyleIdx="0" presStyleCnt="2"/>
      <dgm:spPr/>
    </dgm:pt>
    <dgm:pt modelId="{6915608B-DE68-4A88-AAD1-62227C794CA1}" type="pres">
      <dgm:prSet presAssocID="{8BF572A4-5495-4EA6-93D4-46F51899F194}" presName="node" presStyleLbl="node1" presStyleIdx="1" presStyleCnt="3">
        <dgm:presLayoutVars>
          <dgm:bulletEnabled val="1"/>
        </dgm:presLayoutVars>
      </dgm:prSet>
      <dgm:spPr/>
    </dgm:pt>
    <dgm:pt modelId="{52831E11-7E59-482B-914C-2ECFD1AED80F}" type="pres">
      <dgm:prSet presAssocID="{9B4F0531-7AB3-4985-ABCC-6E80A7D4D4F6}" presName="sibTrans" presStyleLbl="sibTrans2D1" presStyleIdx="1" presStyleCnt="2"/>
      <dgm:spPr/>
    </dgm:pt>
    <dgm:pt modelId="{3831E081-A0EB-416B-8913-5392DD876D39}" type="pres">
      <dgm:prSet presAssocID="{9B4F0531-7AB3-4985-ABCC-6E80A7D4D4F6}" presName="connectorText" presStyleLbl="sibTrans2D1" presStyleIdx="1" presStyleCnt="2"/>
      <dgm:spPr/>
    </dgm:pt>
    <dgm:pt modelId="{207EB101-4520-4AA5-807F-06B866FEC4B7}" type="pres">
      <dgm:prSet presAssocID="{5CB3972F-27B4-4993-9741-C7DB28AD57D4}" presName="node" presStyleLbl="node1" presStyleIdx="2" presStyleCnt="3">
        <dgm:presLayoutVars>
          <dgm:bulletEnabled val="1"/>
        </dgm:presLayoutVars>
      </dgm:prSet>
      <dgm:spPr/>
    </dgm:pt>
  </dgm:ptLst>
  <dgm:cxnLst>
    <dgm:cxn modelId="{86AC8700-48C8-4E32-AAFE-7F35B5BAF203}" srcId="{D3B1FD21-8E9A-45A7-AC31-79D116E1C4DD}" destId="{8BF572A4-5495-4EA6-93D4-46F51899F194}" srcOrd="1" destOrd="0" parTransId="{439D18C8-8B1E-4DC4-A501-4FD6944CE62F}" sibTransId="{9B4F0531-7AB3-4985-ABCC-6E80A7D4D4F6}"/>
    <dgm:cxn modelId="{2ED14F0D-A522-4C9A-85B5-9BB3FF2CB1CD}" srcId="{D3B1FD21-8E9A-45A7-AC31-79D116E1C4DD}" destId="{5CB3972F-27B4-4993-9741-C7DB28AD57D4}" srcOrd="2" destOrd="0" parTransId="{D7E31A60-DA8C-4BFE-91B4-52DF5EC695EF}" sibTransId="{07D8205C-0B03-4291-9EBA-C0D5F2ABA9A5}"/>
    <dgm:cxn modelId="{B8F53B1D-91E5-47B8-859C-3A21CDA0EA44}" srcId="{D3B1FD21-8E9A-45A7-AC31-79D116E1C4DD}" destId="{B531818F-8208-4F14-AA26-50B970FDA8EE}" srcOrd="0" destOrd="0" parTransId="{F30EF0C0-F958-4769-98A3-8919F0E56F6F}" sibTransId="{E3B93B97-7162-43F1-8334-8A3D8C94C53D}"/>
    <dgm:cxn modelId="{6F2CEA2A-0EE3-4468-9F8A-0E714EDA2C05}" type="presOf" srcId="{5CB3972F-27B4-4993-9741-C7DB28AD57D4}" destId="{207EB101-4520-4AA5-807F-06B866FEC4B7}" srcOrd="0" destOrd="0" presId="urn:microsoft.com/office/officeart/2005/8/layout/process1"/>
    <dgm:cxn modelId="{A8F1182B-B571-4360-9310-6E49F3A0AD70}" type="presOf" srcId="{9B4F0531-7AB3-4985-ABCC-6E80A7D4D4F6}" destId="{52831E11-7E59-482B-914C-2ECFD1AED80F}" srcOrd="0" destOrd="0" presId="urn:microsoft.com/office/officeart/2005/8/layout/process1"/>
    <dgm:cxn modelId="{8ECCDA69-9AEF-4285-ADA0-04E6FB34E8B5}" type="presOf" srcId="{8BF572A4-5495-4EA6-93D4-46F51899F194}" destId="{6915608B-DE68-4A88-AAD1-62227C794CA1}" srcOrd="0" destOrd="0" presId="urn:microsoft.com/office/officeart/2005/8/layout/process1"/>
    <dgm:cxn modelId="{1A0F0A5A-6807-49B9-B191-1E5890CB40BA}" type="presOf" srcId="{E3B93B97-7162-43F1-8334-8A3D8C94C53D}" destId="{08482D1A-4262-4AB2-8CD8-6424B0D77F8A}" srcOrd="1" destOrd="0" presId="urn:microsoft.com/office/officeart/2005/8/layout/process1"/>
    <dgm:cxn modelId="{FE7E9290-3765-476C-B46B-F8D5908FFC51}" type="presOf" srcId="{D3B1FD21-8E9A-45A7-AC31-79D116E1C4DD}" destId="{6F7BB020-820A-42DA-BEAE-96CE535C5FE4}" srcOrd="0" destOrd="0" presId="urn:microsoft.com/office/officeart/2005/8/layout/process1"/>
    <dgm:cxn modelId="{5B8FF69D-1593-40ED-A211-452A15C4DA0F}" type="presOf" srcId="{9B4F0531-7AB3-4985-ABCC-6E80A7D4D4F6}" destId="{3831E081-A0EB-416B-8913-5392DD876D39}" srcOrd="1" destOrd="0" presId="urn:microsoft.com/office/officeart/2005/8/layout/process1"/>
    <dgm:cxn modelId="{FB3E9DA5-FDD1-406C-AE40-FA2F53EA1B3A}" type="presOf" srcId="{E3B93B97-7162-43F1-8334-8A3D8C94C53D}" destId="{758787A6-0080-4246-B021-B4F7731E4080}" srcOrd="0" destOrd="0" presId="urn:microsoft.com/office/officeart/2005/8/layout/process1"/>
    <dgm:cxn modelId="{5CC5D2FF-314B-4961-8EBF-34BFCC3C6D88}" type="presOf" srcId="{B531818F-8208-4F14-AA26-50B970FDA8EE}" destId="{2DD526F9-31E8-4B65-AF06-60E33B9C8A80}" srcOrd="0" destOrd="0" presId="urn:microsoft.com/office/officeart/2005/8/layout/process1"/>
    <dgm:cxn modelId="{32580D1C-6393-4316-97E4-233465454736}" type="presParOf" srcId="{6F7BB020-820A-42DA-BEAE-96CE535C5FE4}" destId="{2DD526F9-31E8-4B65-AF06-60E33B9C8A80}" srcOrd="0" destOrd="0" presId="urn:microsoft.com/office/officeart/2005/8/layout/process1"/>
    <dgm:cxn modelId="{DA72F104-D9A5-4D81-B982-2C549FBF34F8}" type="presParOf" srcId="{6F7BB020-820A-42DA-BEAE-96CE535C5FE4}" destId="{758787A6-0080-4246-B021-B4F7731E4080}" srcOrd="1" destOrd="0" presId="urn:microsoft.com/office/officeart/2005/8/layout/process1"/>
    <dgm:cxn modelId="{62373607-DBEB-4BA2-AF41-D9B5956636B9}" type="presParOf" srcId="{758787A6-0080-4246-B021-B4F7731E4080}" destId="{08482D1A-4262-4AB2-8CD8-6424B0D77F8A}" srcOrd="0" destOrd="0" presId="urn:microsoft.com/office/officeart/2005/8/layout/process1"/>
    <dgm:cxn modelId="{130E9DF6-D50C-4B6B-9755-B09293F16383}" type="presParOf" srcId="{6F7BB020-820A-42DA-BEAE-96CE535C5FE4}" destId="{6915608B-DE68-4A88-AAD1-62227C794CA1}" srcOrd="2" destOrd="0" presId="urn:microsoft.com/office/officeart/2005/8/layout/process1"/>
    <dgm:cxn modelId="{40A361D6-EE8E-40F2-BB4F-10249C904FB9}" type="presParOf" srcId="{6F7BB020-820A-42DA-BEAE-96CE535C5FE4}" destId="{52831E11-7E59-482B-914C-2ECFD1AED80F}" srcOrd="3" destOrd="0" presId="urn:microsoft.com/office/officeart/2005/8/layout/process1"/>
    <dgm:cxn modelId="{2CB470D7-284F-41FF-BA36-5DBB935E3064}" type="presParOf" srcId="{52831E11-7E59-482B-914C-2ECFD1AED80F}" destId="{3831E081-A0EB-416B-8913-5392DD876D39}" srcOrd="0" destOrd="0" presId="urn:microsoft.com/office/officeart/2005/8/layout/process1"/>
    <dgm:cxn modelId="{3D340A74-9986-4C88-B545-144DBE0FD19D}" type="presParOf" srcId="{6F7BB020-820A-42DA-BEAE-96CE535C5FE4}" destId="{207EB101-4520-4AA5-807F-06B866FEC4B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1F6449-C303-490C-B302-19955DCB74D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7C6E6D-D1FB-4886-95FF-7F368BB4A131}">
      <dgm:prSet phldrT="[Text]"/>
      <dgm:spPr/>
      <dgm:t>
        <a:bodyPr/>
        <a:lstStyle/>
        <a:p>
          <a:r>
            <a:rPr lang="en-GB" dirty="0"/>
            <a:t>Work long/late hours</a:t>
          </a:r>
        </a:p>
      </dgm:t>
    </dgm:pt>
    <dgm:pt modelId="{F7908332-FEDA-4387-B394-ED3E4DD6BC68}" type="parTrans" cxnId="{8D7E2664-059E-41CB-A069-74C35198808E}">
      <dgm:prSet/>
      <dgm:spPr/>
      <dgm:t>
        <a:bodyPr/>
        <a:lstStyle/>
        <a:p>
          <a:endParaRPr lang="en-GB"/>
        </a:p>
      </dgm:t>
    </dgm:pt>
    <dgm:pt modelId="{9F018875-8361-47CF-AF51-8206CA9D1AFA}" type="sibTrans" cxnId="{8D7E2664-059E-41CB-A069-74C35198808E}">
      <dgm:prSet/>
      <dgm:spPr/>
      <dgm:t>
        <a:bodyPr/>
        <a:lstStyle/>
        <a:p>
          <a:endParaRPr lang="en-GB"/>
        </a:p>
      </dgm:t>
    </dgm:pt>
    <dgm:pt modelId="{099D5FE7-05BA-49EB-89C0-89B2033CE0C1}">
      <dgm:prSet phldrT="[Text]"/>
      <dgm:spPr/>
      <dgm:t>
        <a:bodyPr/>
        <a:lstStyle/>
        <a:p>
          <a:r>
            <a:rPr lang="en-GB" dirty="0"/>
            <a:t>Fatigue Increases</a:t>
          </a:r>
        </a:p>
      </dgm:t>
    </dgm:pt>
    <dgm:pt modelId="{D299DBCE-95FE-4111-B9E1-041D8CF5858C}" type="parTrans" cxnId="{EFABAF50-0674-4782-86B8-1EDCDC3AEA04}">
      <dgm:prSet/>
      <dgm:spPr/>
      <dgm:t>
        <a:bodyPr/>
        <a:lstStyle/>
        <a:p>
          <a:endParaRPr lang="en-GB"/>
        </a:p>
      </dgm:t>
    </dgm:pt>
    <dgm:pt modelId="{13DA6289-5E10-408E-9CA0-9A95A29FFA3D}" type="sibTrans" cxnId="{EFABAF50-0674-4782-86B8-1EDCDC3AEA04}">
      <dgm:prSet/>
      <dgm:spPr/>
      <dgm:t>
        <a:bodyPr/>
        <a:lstStyle/>
        <a:p>
          <a:endParaRPr lang="en-GB"/>
        </a:p>
      </dgm:t>
    </dgm:pt>
    <dgm:pt modelId="{FC6ADA37-1B6B-41DE-8A31-CB0EB3292BBC}">
      <dgm:prSet phldrT="[Text]"/>
      <dgm:spPr/>
      <dgm:t>
        <a:bodyPr/>
        <a:lstStyle/>
        <a:p>
          <a:r>
            <a:rPr lang="en-GB" dirty="0"/>
            <a:t>Productivity Drops</a:t>
          </a:r>
        </a:p>
      </dgm:t>
    </dgm:pt>
    <dgm:pt modelId="{26E1A94C-D31E-43D8-8417-7EF9CA8FD298}" type="parTrans" cxnId="{8E2895A2-FE45-4CEC-9A18-7B7A1D30C810}">
      <dgm:prSet/>
      <dgm:spPr/>
      <dgm:t>
        <a:bodyPr/>
        <a:lstStyle/>
        <a:p>
          <a:endParaRPr lang="en-GB"/>
        </a:p>
      </dgm:t>
    </dgm:pt>
    <dgm:pt modelId="{ADCFAB23-6C96-4606-83BF-F18EFC4BC65B}" type="sibTrans" cxnId="{8E2895A2-FE45-4CEC-9A18-7B7A1D30C810}">
      <dgm:prSet/>
      <dgm:spPr/>
      <dgm:t>
        <a:bodyPr/>
        <a:lstStyle/>
        <a:p>
          <a:endParaRPr lang="en-GB"/>
        </a:p>
      </dgm:t>
    </dgm:pt>
    <dgm:pt modelId="{6884FF3D-7F53-4E2D-A319-695188611A5D}" type="pres">
      <dgm:prSet presAssocID="{D61F6449-C303-490C-B302-19955DCB74D9}" presName="compositeShape" presStyleCnt="0">
        <dgm:presLayoutVars>
          <dgm:chMax val="7"/>
          <dgm:dir/>
          <dgm:resizeHandles val="exact"/>
        </dgm:presLayoutVars>
      </dgm:prSet>
      <dgm:spPr/>
    </dgm:pt>
    <dgm:pt modelId="{7A16D6BE-958E-43A6-B5B1-1694BF2CA31E}" type="pres">
      <dgm:prSet presAssocID="{D61F6449-C303-490C-B302-19955DCB74D9}" presName="wedge1" presStyleLbl="node1" presStyleIdx="0" presStyleCnt="3"/>
      <dgm:spPr/>
    </dgm:pt>
    <dgm:pt modelId="{5FCCE3B1-1F92-4E6E-9764-34E5C0AAD8B2}" type="pres">
      <dgm:prSet presAssocID="{D61F6449-C303-490C-B302-19955DCB74D9}" presName="dummy1a" presStyleCnt="0"/>
      <dgm:spPr/>
    </dgm:pt>
    <dgm:pt modelId="{CA727028-5B33-4D21-B699-A82D18224437}" type="pres">
      <dgm:prSet presAssocID="{D61F6449-C303-490C-B302-19955DCB74D9}" presName="dummy1b" presStyleCnt="0"/>
      <dgm:spPr/>
    </dgm:pt>
    <dgm:pt modelId="{5B440A22-864D-465E-8632-7D27F888D154}" type="pres">
      <dgm:prSet presAssocID="{D61F6449-C303-490C-B302-19955DCB74D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F2E2D5-A23E-4447-9321-B67F49485F7E}" type="pres">
      <dgm:prSet presAssocID="{D61F6449-C303-490C-B302-19955DCB74D9}" presName="wedge2" presStyleLbl="node1" presStyleIdx="1" presStyleCnt="3"/>
      <dgm:spPr/>
    </dgm:pt>
    <dgm:pt modelId="{0E62E161-A06A-4475-9422-D58D46A6F5B5}" type="pres">
      <dgm:prSet presAssocID="{D61F6449-C303-490C-B302-19955DCB74D9}" presName="dummy2a" presStyleCnt="0"/>
      <dgm:spPr/>
    </dgm:pt>
    <dgm:pt modelId="{F81B88F0-74A2-4CEE-A29E-CA0671F09C2C}" type="pres">
      <dgm:prSet presAssocID="{D61F6449-C303-490C-B302-19955DCB74D9}" presName="dummy2b" presStyleCnt="0"/>
      <dgm:spPr/>
    </dgm:pt>
    <dgm:pt modelId="{45E0A003-54DC-4606-BD9B-52E828E943BC}" type="pres">
      <dgm:prSet presAssocID="{D61F6449-C303-490C-B302-19955DCB74D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3D96108-0C5D-4002-9020-210F70279875}" type="pres">
      <dgm:prSet presAssocID="{D61F6449-C303-490C-B302-19955DCB74D9}" presName="wedge3" presStyleLbl="node1" presStyleIdx="2" presStyleCnt="3"/>
      <dgm:spPr/>
    </dgm:pt>
    <dgm:pt modelId="{BA2527D7-9612-45B7-B536-8F43B31B70E1}" type="pres">
      <dgm:prSet presAssocID="{D61F6449-C303-490C-B302-19955DCB74D9}" presName="dummy3a" presStyleCnt="0"/>
      <dgm:spPr/>
    </dgm:pt>
    <dgm:pt modelId="{1BD3A4D7-848C-4822-8955-7D9C67A43964}" type="pres">
      <dgm:prSet presAssocID="{D61F6449-C303-490C-B302-19955DCB74D9}" presName="dummy3b" presStyleCnt="0"/>
      <dgm:spPr/>
    </dgm:pt>
    <dgm:pt modelId="{876CBADF-5373-4672-8A29-BEAB99D48718}" type="pres">
      <dgm:prSet presAssocID="{D61F6449-C303-490C-B302-19955DCB74D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A117610C-9AD8-48F1-959C-F45ACC2BEA89}" type="pres">
      <dgm:prSet presAssocID="{9F018875-8361-47CF-AF51-8206CA9D1AFA}" presName="arrowWedge1" presStyleLbl="fgSibTrans2D1" presStyleIdx="0" presStyleCnt="3"/>
      <dgm:spPr/>
    </dgm:pt>
    <dgm:pt modelId="{CF7A6A7B-FCB5-4BCE-9E3F-B0C9F2E4F885}" type="pres">
      <dgm:prSet presAssocID="{13DA6289-5E10-408E-9CA0-9A95A29FFA3D}" presName="arrowWedge2" presStyleLbl="fgSibTrans2D1" presStyleIdx="1" presStyleCnt="3"/>
      <dgm:spPr/>
    </dgm:pt>
    <dgm:pt modelId="{4710D346-A8B4-4EC8-BCA6-59ED8F8D6B8F}" type="pres">
      <dgm:prSet presAssocID="{ADCFAB23-6C96-4606-83BF-F18EFC4BC65B}" presName="arrowWedge3" presStyleLbl="fgSibTrans2D1" presStyleIdx="2" presStyleCnt="3"/>
      <dgm:spPr/>
    </dgm:pt>
  </dgm:ptLst>
  <dgm:cxnLst>
    <dgm:cxn modelId="{E0412E05-200A-4632-B9C2-5AF661245285}" type="presOf" srcId="{2E7C6E6D-D1FB-4886-95FF-7F368BB4A131}" destId="{7A16D6BE-958E-43A6-B5B1-1694BF2CA31E}" srcOrd="0" destOrd="0" presId="urn:microsoft.com/office/officeart/2005/8/layout/cycle8"/>
    <dgm:cxn modelId="{8A10C909-9AB7-4900-9077-67C47FE8B766}" type="presOf" srcId="{099D5FE7-05BA-49EB-89C0-89B2033CE0C1}" destId="{45E0A003-54DC-4606-BD9B-52E828E943BC}" srcOrd="1" destOrd="0" presId="urn:microsoft.com/office/officeart/2005/8/layout/cycle8"/>
    <dgm:cxn modelId="{8D7E2664-059E-41CB-A069-74C35198808E}" srcId="{D61F6449-C303-490C-B302-19955DCB74D9}" destId="{2E7C6E6D-D1FB-4886-95FF-7F368BB4A131}" srcOrd="0" destOrd="0" parTransId="{F7908332-FEDA-4387-B394-ED3E4DD6BC68}" sibTransId="{9F018875-8361-47CF-AF51-8206CA9D1AFA}"/>
    <dgm:cxn modelId="{877A8E47-8A14-4EFA-912B-BF9171B78830}" type="presOf" srcId="{FC6ADA37-1B6B-41DE-8A31-CB0EB3292BBC}" destId="{876CBADF-5373-4672-8A29-BEAB99D48718}" srcOrd="1" destOrd="0" presId="urn:microsoft.com/office/officeart/2005/8/layout/cycle8"/>
    <dgm:cxn modelId="{A91E006E-CED0-4159-B1AC-2D8168B4BB04}" type="presOf" srcId="{FC6ADA37-1B6B-41DE-8A31-CB0EB3292BBC}" destId="{13D96108-0C5D-4002-9020-210F70279875}" srcOrd="0" destOrd="0" presId="urn:microsoft.com/office/officeart/2005/8/layout/cycle8"/>
    <dgm:cxn modelId="{EFABAF50-0674-4782-86B8-1EDCDC3AEA04}" srcId="{D61F6449-C303-490C-B302-19955DCB74D9}" destId="{099D5FE7-05BA-49EB-89C0-89B2033CE0C1}" srcOrd="1" destOrd="0" parTransId="{D299DBCE-95FE-4111-B9E1-041D8CF5858C}" sibTransId="{13DA6289-5E10-408E-9CA0-9A95A29FFA3D}"/>
    <dgm:cxn modelId="{8E2895A2-FE45-4CEC-9A18-7B7A1D30C810}" srcId="{D61F6449-C303-490C-B302-19955DCB74D9}" destId="{FC6ADA37-1B6B-41DE-8A31-CB0EB3292BBC}" srcOrd="2" destOrd="0" parTransId="{26E1A94C-D31E-43D8-8417-7EF9CA8FD298}" sibTransId="{ADCFAB23-6C96-4606-83BF-F18EFC4BC65B}"/>
    <dgm:cxn modelId="{BD8572CA-AE56-436C-93E9-83AAA5DCA450}" type="presOf" srcId="{D61F6449-C303-490C-B302-19955DCB74D9}" destId="{6884FF3D-7F53-4E2D-A319-695188611A5D}" srcOrd="0" destOrd="0" presId="urn:microsoft.com/office/officeart/2005/8/layout/cycle8"/>
    <dgm:cxn modelId="{2B3A04DE-CED9-47DD-9582-D6F0D3FBB418}" type="presOf" srcId="{2E7C6E6D-D1FB-4886-95FF-7F368BB4A131}" destId="{5B440A22-864D-465E-8632-7D27F888D154}" srcOrd="1" destOrd="0" presId="urn:microsoft.com/office/officeart/2005/8/layout/cycle8"/>
    <dgm:cxn modelId="{D09AF7E7-3CF2-427A-9E61-2915022D9F6E}" type="presOf" srcId="{099D5FE7-05BA-49EB-89C0-89B2033CE0C1}" destId="{11F2E2D5-A23E-4447-9321-B67F49485F7E}" srcOrd="0" destOrd="0" presId="urn:microsoft.com/office/officeart/2005/8/layout/cycle8"/>
    <dgm:cxn modelId="{E2B59160-3F45-44B1-B12A-A5F6B0069EE5}" type="presParOf" srcId="{6884FF3D-7F53-4E2D-A319-695188611A5D}" destId="{7A16D6BE-958E-43A6-B5B1-1694BF2CA31E}" srcOrd="0" destOrd="0" presId="urn:microsoft.com/office/officeart/2005/8/layout/cycle8"/>
    <dgm:cxn modelId="{C85C3AD9-507E-4A54-8328-2CED67A3BCA8}" type="presParOf" srcId="{6884FF3D-7F53-4E2D-A319-695188611A5D}" destId="{5FCCE3B1-1F92-4E6E-9764-34E5C0AAD8B2}" srcOrd="1" destOrd="0" presId="urn:microsoft.com/office/officeart/2005/8/layout/cycle8"/>
    <dgm:cxn modelId="{2A155320-75A8-4C67-BABA-2A21FBCA57DE}" type="presParOf" srcId="{6884FF3D-7F53-4E2D-A319-695188611A5D}" destId="{CA727028-5B33-4D21-B699-A82D18224437}" srcOrd="2" destOrd="0" presId="urn:microsoft.com/office/officeart/2005/8/layout/cycle8"/>
    <dgm:cxn modelId="{12EA4622-A8BD-4A1D-AAC4-F6635F3852AA}" type="presParOf" srcId="{6884FF3D-7F53-4E2D-A319-695188611A5D}" destId="{5B440A22-864D-465E-8632-7D27F888D154}" srcOrd="3" destOrd="0" presId="urn:microsoft.com/office/officeart/2005/8/layout/cycle8"/>
    <dgm:cxn modelId="{25C9D14A-3836-411A-AFD4-AFF87E5B5529}" type="presParOf" srcId="{6884FF3D-7F53-4E2D-A319-695188611A5D}" destId="{11F2E2D5-A23E-4447-9321-B67F49485F7E}" srcOrd="4" destOrd="0" presId="urn:microsoft.com/office/officeart/2005/8/layout/cycle8"/>
    <dgm:cxn modelId="{EE8CFC63-7316-45FA-A7C9-36F5C4A0B55F}" type="presParOf" srcId="{6884FF3D-7F53-4E2D-A319-695188611A5D}" destId="{0E62E161-A06A-4475-9422-D58D46A6F5B5}" srcOrd="5" destOrd="0" presId="urn:microsoft.com/office/officeart/2005/8/layout/cycle8"/>
    <dgm:cxn modelId="{2F2727A6-7A90-4667-A9E6-49B5FECD5D2F}" type="presParOf" srcId="{6884FF3D-7F53-4E2D-A319-695188611A5D}" destId="{F81B88F0-74A2-4CEE-A29E-CA0671F09C2C}" srcOrd="6" destOrd="0" presId="urn:microsoft.com/office/officeart/2005/8/layout/cycle8"/>
    <dgm:cxn modelId="{6BB74E15-DD8C-4CFA-859E-6C23EBE8D58D}" type="presParOf" srcId="{6884FF3D-7F53-4E2D-A319-695188611A5D}" destId="{45E0A003-54DC-4606-BD9B-52E828E943BC}" srcOrd="7" destOrd="0" presId="urn:microsoft.com/office/officeart/2005/8/layout/cycle8"/>
    <dgm:cxn modelId="{51082E82-7260-49FE-B9F3-605A9E922CD9}" type="presParOf" srcId="{6884FF3D-7F53-4E2D-A319-695188611A5D}" destId="{13D96108-0C5D-4002-9020-210F70279875}" srcOrd="8" destOrd="0" presId="urn:microsoft.com/office/officeart/2005/8/layout/cycle8"/>
    <dgm:cxn modelId="{7E131DDF-C8EA-4740-98C2-0759FDF496C5}" type="presParOf" srcId="{6884FF3D-7F53-4E2D-A319-695188611A5D}" destId="{BA2527D7-9612-45B7-B536-8F43B31B70E1}" srcOrd="9" destOrd="0" presId="urn:microsoft.com/office/officeart/2005/8/layout/cycle8"/>
    <dgm:cxn modelId="{232CAD50-95B1-4ED0-A016-17711F4C2F40}" type="presParOf" srcId="{6884FF3D-7F53-4E2D-A319-695188611A5D}" destId="{1BD3A4D7-848C-4822-8955-7D9C67A43964}" srcOrd="10" destOrd="0" presId="urn:microsoft.com/office/officeart/2005/8/layout/cycle8"/>
    <dgm:cxn modelId="{3BBE76E6-ECF9-4C6D-A30C-0A6A33A41D4F}" type="presParOf" srcId="{6884FF3D-7F53-4E2D-A319-695188611A5D}" destId="{876CBADF-5373-4672-8A29-BEAB99D48718}" srcOrd="11" destOrd="0" presId="urn:microsoft.com/office/officeart/2005/8/layout/cycle8"/>
    <dgm:cxn modelId="{37311E0E-D159-4FE0-B963-32526BD12473}" type="presParOf" srcId="{6884FF3D-7F53-4E2D-A319-695188611A5D}" destId="{A117610C-9AD8-48F1-959C-F45ACC2BEA89}" srcOrd="12" destOrd="0" presId="urn:microsoft.com/office/officeart/2005/8/layout/cycle8"/>
    <dgm:cxn modelId="{E9D0F479-E41A-4028-AF6C-0070AF8C43D6}" type="presParOf" srcId="{6884FF3D-7F53-4E2D-A319-695188611A5D}" destId="{CF7A6A7B-FCB5-4BCE-9E3F-B0C9F2E4F885}" srcOrd="13" destOrd="0" presId="urn:microsoft.com/office/officeart/2005/8/layout/cycle8"/>
    <dgm:cxn modelId="{9D594CCB-F94B-4527-8A7A-208AA1AD500B}" type="presParOf" srcId="{6884FF3D-7F53-4E2D-A319-695188611A5D}" destId="{4710D346-A8B4-4EC8-BCA6-59ED8F8D6B8F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1F6449-C303-490C-B302-19955DCB74D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7C6E6D-D1FB-4886-95FF-7F368BB4A131}">
      <dgm:prSet phldrT="[Text]"/>
      <dgm:spPr/>
      <dgm:t>
        <a:bodyPr/>
        <a:lstStyle/>
        <a:p>
          <a:r>
            <a:rPr lang="en-GB" dirty="0"/>
            <a:t>Work long/late hours</a:t>
          </a:r>
        </a:p>
      </dgm:t>
    </dgm:pt>
    <dgm:pt modelId="{F7908332-FEDA-4387-B394-ED3E4DD6BC68}" type="parTrans" cxnId="{8D7E2664-059E-41CB-A069-74C35198808E}">
      <dgm:prSet/>
      <dgm:spPr/>
      <dgm:t>
        <a:bodyPr/>
        <a:lstStyle/>
        <a:p>
          <a:endParaRPr lang="en-GB"/>
        </a:p>
      </dgm:t>
    </dgm:pt>
    <dgm:pt modelId="{9F018875-8361-47CF-AF51-8206CA9D1AFA}" type="sibTrans" cxnId="{8D7E2664-059E-41CB-A069-74C35198808E}">
      <dgm:prSet/>
      <dgm:spPr/>
      <dgm:t>
        <a:bodyPr/>
        <a:lstStyle/>
        <a:p>
          <a:endParaRPr lang="en-GB"/>
        </a:p>
      </dgm:t>
    </dgm:pt>
    <dgm:pt modelId="{099D5FE7-05BA-49EB-89C0-89B2033CE0C1}">
      <dgm:prSet phldrT="[Text]"/>
      <dgm:spPr/>
      <dgm:t>
        <a:bodyPr/>
        <a:lstStyle/>
        <a:p>
          <a:r>
            <a:rPr lang="en-GB" dirty="0"/>
            <a:t>Fatigue Increases</a:t>
          </a:r>
        </a:p>
      </dgm:t>
    </dgm:pt>
    <dgm:pt modelId="{D299DBCE-95FE-4111-B9E1-041D8CF5858C}" type="parTrans" cxnId="{EFABAF50-0674-4782-86B8-1EDCDC3AEA04}">
      <dgm:prSet/>
      <dgm:spPr/>
      <dgm:t>
        <a:bodyPr/>
        <a:lstStyle/>
        <a:p>
          <a:endParaRPr lang="en-GB"/>
        </a:p>
      </dgm:t>
    </dgm:pt>
    <dgm:pt modelId="{13DA6289-5E10-408E-9CA0-9A95A29FFA3D}" type="sibTrans" cxnId="{EFABAF50-0674-4782-86B8-1EDCDC3AEA04}">
      <dgm:prSet/>
      <dgm:spPr/>
      <dgm:t>
        <a:bodyPr/>
        <a:lstStyle/>
        <a:p>
          <a:endParaRPr lang="en-GB"/>
        </a:p>
      </dgm:t>
    </dgm:pt>
    <dgm:pt modelId="{FC6ADA37-1B6B-41DE-8A31-CB0EB3292BBC}">
      <dgm:prSet phldrT="[Text]"/>
      <dgm:spPr/>
      <dgm:t>
        <a:bodyPr/>
        <a:lstStyle/>
        <a:p>
          <a:r>
            <a:rPr lang="en-GB" dirty="0"/>
            <a:t>Productivity Drops</a:t>
          </a:r>
        </a:p>
      </dgm:t>
    </dgm:pt>
    <dgm:pt modelId="{26E1A94C-D31E-43D8-8417-7EF9CA8FD298}" type="parTrans" cxnId="{8E2895A2-FE45-4CEC-9A18-7B7A1D30C810}">
      <dgm:prSet/>
      <dgm:spPr/>
      <dgm:t>
        <a:bodyPr/>
        <a:lstStyle/>
        <a:p>
          <a:endParaRPr lang="en-GB"/>
        </a:p>
      </dgm:t>
    </dgm:pt>
    <dgm:pt modelId="{ADCFAB23-6C96-4606-83BF-F18EFC4BC65B}" type="sibTrans" cxnId="{8E2895A2-FE45-4CEC-9A18-7B7A1D30C810}">
      <dgm:prSet/>
      <dgm:spPr/>
      <dgm:t>
        <a:bodyPr/>
        <a:lstStyle/>
        <a:p>
          <a:endParaRPr lang="en-GB"/>
        </a:p>
      </dgm:t>
    </dgm:pt>
    <dgm:pt modelId="{6884FF3D-7F53-4E2D-A319-695188611A5D}" type="pres">
      <dgm:prSet presAssocID="{D61F6449-C303-490C-B302-19955DCB74D9}" presName="compositeShape" presStyleCnt="0">
        <dgm:presLayoutVars>
          <dgm:chMax val="7"/>
          <dgm:dir/>
          <dgm:resizeHandles val="exact"/>
        </dgm:presLayoutVars>
      </dgm:prSet>
      <dgm:spPr/>
    </dgm:pt>
    <dgm:pt modelId="{7A16D6BE-958E-43A6-B5B1-1694BF2CA31E}" type="pres">
      <dgm:prSet presAssocID="{D61F6449-C303-490C-B302-19955DCB74D9}" presName="wedge1" presStyleLbl="node1" presStyleIdx="0" presStyleCnt="3"/>
      <dgm:spPr/>
    </dgm:pt>
    <dgm:pt modelId="{5FCCE3B1-1F92-4E6E-9764-34E5C0AAD8B2}" type="pres">
      <dgm:prSet presAssocID="{D61F6449-C303-490C-B302-19955DCB74D9}" presName="dummy1a" presStyleCnt="0"/>
      <dgm:spPr/>
    </dgm:pt>
    <dgm:pt modelId="{CA727028-5B33-4D21-B699-A82D18224437}" type="pres">
      <dgm:prSet presAssocID="{D61F6449-C303-490C-B302-19955DCB74D9}" presName="dummy1b" presStyleCnt="0"/>
      <dgm:spPr/>
    </dgm:pt>
    <dgm:pt modelId="{5B440A22-864D-465E-8632-7D27F888D154}" type="pres">
      <dgm:prSet presAssocID="{D61F6449-C303-490C-B302-19955DCB74D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F2E2D5-A23E-4447-9321-B67F49485F7E}" type="pres">
      <dgm:prSet presAssocID="{D61F6449-C303-490C-B302-19955DCB74D9}" presName="wedge2" presStyleLbl="node1" presStyleIdx="1" presStyleCnt="3"/>
      <dgm:spPr/>
    </dgm:pt>
    <dgm:pt modelId="{0E62E161-A06A-4475-9422-D58D46A6F5B5}" type="pres">
      <dgm:prSet presAssocID="{D61F6449-C303-490C-B302-19955DCB74D9}" presName="dummy2a" presStyleCnt="0"/>
      <dgm:spPr/>
    </dgm:pt>
    <dgm:pt modelId="{F81B88F0-74A2-4CEE-A29E-CA0671F09C2C}" type="pres">
      <dgm:prSet presAssocID="{D61F6449-C303-490C-B302-19955DCB74D9}" presName="dummy2b" presStyleCnt="0"/>
      <dgm:spPr/>
    </dgm:pt>
    <dgm:pt modelId="{45E0A003-54DC-4606-BD9B-52E828E943BC}" type="pres">
      <dgm:prSet presAssocID="{D61F6449-C303-490C-B302-19955DCB74D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3D96108-0C5D-4002-9020-210F70279875}" type="pres">
      <dgm:prSet presAssocID="{D61F6449-C303-490C-B302-19955DCB74D9}" presName="wedge3" presStyleLbl="node1" presStyleIdx="2" presStyleCnt="3"/>
      <dgm:spPr/>
    </dgm:pt>
    <dgm:pt modelId="{BA2527D7-9612-45B7-B536-8F43B31B70E1}" type="pres">
      <dgm:prSet presAssocID="{D61F6449-C303-490C-B302-19955DCB74D9}" presName="dummy3a" presStyleCnt="0"/>
      <dgm:spPr/>
    </dgm:pt>
    <dgm:pt modelId="{1BD3A4D7-848C-4822-8955-7D9C67A43964}" type="pres">
      <dgm:prSet presAssocID="{D61F6449-C303-490C-B302-19955DCB74D9}" presName="dummy3b" presStyleCnt="0"/>
      <dgm:spPr/>
    </dgm:pt>
    <dgm:pt modelId="{876CBADF-5373-4672-8A29-BEAB99D48718}" type="pres">
      <dgm:prSet presAssocID="{D61F6449-C303-490C-B302-19955DCB74D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A117610C-9AD8-48F1-959C-F45ACC2BEA89}" type="pres">
      <dgm:prSet presAssocID="{9F018875-8361-47CF-AF51-8206CA9D1AFA}" presName="arrowWedge1" presStyleLbl="fgSibTrans2D1" presStyleIdx="0" presStyleCnt="3"/>
      <dgm:spPr/>
    </dgm:pt>
    <dgm:pt modelId="{CF7A6A7B-FCB5-4BCE-9E3F-B0C9F2E4F885}" type="pres">
      <dgm:prSet presAssocID="{13DA6289-5E10-408E-9CA0-9A95A29FFA3D}" presName="arrowWedge2" presStyleLbl="fgSibTrans2D1" presStyleIdx="1" presStyleCnt="3"/>
      <dgm:spPr/>
    </dgm:pt>
    <dgm:pt modelId="{4710D346-A8B4-4EC8-BCA6-59ED8F8D6B8F}" type="pres">
      <dgm:prSet presAssocID="{ADCFAB23-6C96-4606-83BF-F18EFC4BC65B}" presName="arrowWedge3" presStyleLbl="fgSibTrans2D1" presStyleIdx="2" presStyleCnt="3"/>
      <dgm:spPr/>
    </dgm:pt>
  </dgm:ptLst>
  <dgm:cxnLst>
    <dgm:cxn modelId="{E0412E05-200A-4632-B9C2-5AF661245285}" type="presOf" srcId="{2E7C6E6D-D1FB-4886-95FF-7F368BB4A131}" destId="{7A16D6BE-958E-43A6-B5B1-1694BF2CA31E}" srcOrd="0" destOrd="0" presId="urn:microsoft.com/office/officeart/2005/8/layout/cycle8"/>
    <dgm:cxn modelId="{8A10C909-9AB7-4900-9077-67C47FE8B766}" type="presOf" srcId="{099D5FE7-05BA-49EB-89C0-89B2033CE0C1}" destId="{45E0A003-54DC-4606-BD9B-52E828E943BC}" srcOrd="1" destOrd="0" presId="urn:microsoft.com/office/officeart/2005/8/layout/cycle8"/>
    <dgm:cxn modelId="{8D7E2664-059E-41CB-A069-74C35198808E}" srcId="{D61F6449-C303-490C-B302-19955DCB74D9}" destId="{2E7C6E6D-D1FB-4886-95FF-7F368BB4A131}" srcOrd="0" destOrd="0" parTransId="{F7908332-FEDA-4387-B394-ED3E4DD6BC68}" sibTransId="{9F018875-8361-47CF-AF51-8206CA9D1AFA}"/>
    <dgm:cxn modelId="{877A8E47-8A14-4EFA-912B-BF9171B78830}" type="presOf" srcId="{FC6ADA37-1B6B-41DE-8A31-CB0EB3292BBC}" destId="{876CBADF-5373-4672-8A29-BEAB99D48718}" srcOrd="1" destOrd="0" presId="urn:microsoft.com/office/officeart/2005/8/layout/cycle8"/>
    <dgm:cxn modelId="{A91E006E-CED0-4159-B1AC-2D8168B4BB04}" type="presOf" srcId="{FC6ADA37-1B6B-41DE-8A31-CB0EB3292BBC}" destId="{13D96108-0C5D-4002-9020-210F70279875}" srcOrd="0" destOrd="0" presId="urn:microsoft.com/office/officeart/2005/8/layout/cycle8"/>
    <dgm:cxn modelId="{EFABAF50-0674-4782-86B8-1EDCDC3AEA04}" srcId="{D61F6449-C303-490C-B302-19955DCB74D9}" destId="{099D5FE7-05BA-49EB-89C0-89B2033CE0C1}" srcOrd="1" destOrd="0" parTransId="{D299DBCE-95FE-4111-B9E1-041D8CF5858C}" sibTransId="{13DA6289-5E10-408E-9CA0-9A95A29FFA3D}"/>
    <dgm:cxn modelId="{8E2895A2-FE45-4CEC-9A18-7B7A1D30C810}" srcId="{D61F6449-C303-490C-B302-19955DCB74D9}" destId="{FC6ADA37-1B6B-41DE-8A31-CB0EB3292BBC}" srcOrd="2" destOrd="0" parTransId="{26E1A94C-D31E-43D8-8417-7EF9CA8FD298}" sibTransId="{ADCFAB23-6C96-4606-83BF-F18EFC4BC65B}"/>
    <dgm:cxn modelId="{BD8572CA-AE56-436C-93E9-83AAA5DCA450}" type="presOf" srcId="{D61F6449-C303-490C-B302-19955DCB74D9}" destId="{6884FF3D-7F53-4E2D-A319-695188611A5D}" srcOrd="0" destOrd="0" presId="urn:microsoft.com/office/officeart/2005/8/layout/cycle8"/>
    <dgm:cxn modelId="{2B3A04DE-CED9-47DD-9582-D6F0D3FBB418}" type="presOf" srcId="{2E7C6E6D-D1FB-4886-95FF-7F368BB4A131}" destId="{5B440A22-864D-465E-8632-7D27F888D154}" srcOrd="1" destOrd="0" presId="urn:microsoft.com/office/officeart/2005/8/layout/cycle8"/>
    <dgm:cxn modelId="{D09AF7E7-3CF2-427A-9E61-2915022D9F6E}" type="presOf" srcId="{099D5FE7-05BA-49EB-89C0-89B2033CE0C1}" destId="{11F2E2D5-A23E-4447-9321-B67F49485F7E}" srcOrd="0" destOrd="0" presId="urn:microsoft.com/office/officeart/2005/8/layout/cycle8"/>
    <dgm:cxn modelId="{E2B59160-3F45-44B1-B12A-A5F6B0069EE5}" type="presParOf" srcId="{6884FF3D-7F53-4E2D-A319-695188611A5D}" destId="{7A16D6BE-958E-43A6-B5B1-1694BF2CA31E}" srcOrd="0" destOrd="0" presId="urn:microsoft.com/office/officeart/2005/8/layout/cycle8"/>
    <dgm:cxn modelId="{C85C3AD9-507E-4A54-8328-2CED67A3BCA8}" type="presParOf" srcId="{6884FF3D-7F53-4E2D-A319-695188611A5D}" destId="{5FCCE3B1-1F92-4E6E-9764-34E5C0AAD8B2}" srcOrd="1" destOrd="0" presId="urn:microsoft.com/office/officeart/2005/8/layout/cycle8"/>
    <dgm:cxn modelId="{2A155320-75A8-4C67-BABA-2A21FBCA57DE}" type="presParOf" srcId="{6884FF3D-7F53-4E2D-A319-695188611A5D}" destId="{CA727028-5B33-4D21-B699-A82D18224437}" srcOrd="2" destOrd="0" presId="urn:microsoft.com/office/officeart/2005/8/layout/cycle8"/>
    <dgm:cxn modelId="{12EA4622-A8BD-4A1D-AAC4-F6635F3852AA}" type="presParOf" srcId="{6884FF3D-7F53-4E2D-A319-695188611A5D}" destId="{5B440A22-864D-465E-8632-7D27F888D154}" srcOrd="3" destOrd="0" presId="urn:microsoft.com/office/officeart/2005/8/layout/cycle8"/>
    <dgm:cxn modelId="{25C9D14A-3836-411A-AFD4-AFF87E5B5529}" type="presParOf" srcId="{6884FF3D-7F53-4E2D-A319-695188611A5D}" destId="{11F2E2D5-A23E-4447-9321-B67F49485F7E}" srcOrd="4" destOrd="0" presId="urn:microsoft.com/office/officeart/2005/8/layout/cycle8"/>
    <dgm:cxn modelId="{EE8CFC63-7316-45FA-A7C9-36F5C4A0B55F}" type="presParOf" srcId="{6884FF3D-7F53-4E2D-A319-695188611A5D}" destId="{0E62E161-A06A-4475-9422-D58D46A6F5B5}" srcOrd="5" destOrd="0" presId="urn:microsoft.com/office/officeart/2005/8/layout/cycle8"/>
    <dgm:cxn modelId="{2F2727A6-7A90-4667-A9E6-49B5FECD5D2F}" type="presParOf" srcId="{6884FF3D-7F53-4E2D-A319-695188611A5D}" destId="{F81B88F0-74A2-4CEE-A29E-CA0671F09C2C}" srcOrd="6" destOrd="0" presId="urn:microsoft.com/office/officeart/2005/8/layout/cycle8"/>
    <dgm:cxn modelId="{6BB74E15-DD8C-4CFA-859E-6C23EBE8D58D}" type="presParOf" srcId="{6884FF3D-7F53-4E2D-A319-695188611A5D}" destId="{45E0A003-54DC-4606-BD9B-52E828E943BC}" srcOrd="7" destOrd="0" presId="urn:microsoft.com/office/officeart/2005/8/layout/cycle8"/>
    <dgm:cxn modelId="{51082E82-7260-49FE-B9F3-605A9E922CD9}" type="presParOf" srcId="{6884FF3D-7F53-4E2D-A319-695188611A5D}" destId="{13D96108-0C5D-4002-9020-210F70279875}" srcOrd="8" destOrd="0" presId="urn:microsoft.com/office/officeart/2005/8/layout/cycle8"/>
    <dgm:cxn modelId="{7E131DDF-C8EA-4740-98C2-0759FDF496C5}" type="presParOf" srcId="{6884FF3D-7F53-4E2D-A319-695188611A5D}" destId="{BA2527D7-9612-45B7-B536-8F43B31B70E1}" srcOrd="9" destOrd="0" presId="urn:microsoft.com/office/officeart/2005/8/layout/cycle8"/>
    <dgm:cxn modelId="{232CAD50-95B1-4ED0-A016-17711F4C2F40}" type="presParOf" srcId="{6884FF3D-7F53-4E2D-A319-695188611A5D}" destId="{1BD3A4D7-848C-4822-8955-7D9C67A43964}" srcOrd="10" destOrd="0" presId="urn:microsoft.com/office/officeart/2005/8/layout/cycle8"/>
    <dgm:cxn modelId="{3BBE76E6-ECF9-4C6D-A30C-0A6A33A41D4F}" type="presParOf" srcId="{6884FF3D-7F53-4E2D-A319-695188611A5D}" destId="{876CBADF-5373-4672-8A29-BEAB99D48718}" srcOrd="11" destOrd="0" presId="urn:microsoft.com/office/officeart/2005/8/layout/cycle8"/>
    <dgm:cxn modelId="{37311E0E-D159-4FE0-B963-32526BD12473}" type="presParOf" srcId="{6884FF3D-7F53-4E2D-A319-695188611A5D}" destId="{A117610C-9AD8-48F1-959C-F45ACC2BEA89}" srcOrd="12" destOrd="0" presId="urn:microsoft.com/office/officeart/2005/8/layout/cycle8"/>
    <dgm:cxn modelId="{E9D0F479-E41A-4028-AF6C-0070AF8C43D6}" type="presParOf" srcId="{6884FF3D-7F53-4E2D-A319-695188611A5D}" destId="{CF7A6A7B-FCB5-4BCE-9E3F-B0C9F2E4F885}" srcOrd="13" destOrd="0" presId="urn:microsoft.com/office/officeart/2005/8/layout/cycle8"/>
    <dgm:cxn modelId="{9D594CCB-F94B-4527-8A7A-208AA1AD500B}" type="presParOf" srcId="{6884FF3D-7F53-4E2D-A319-695188611A5D}" destId="{4710D346-A8B4-4EC8-BCA6-59ED8F8D6B8F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1F6449-C303-490C-B302-19955DCB74D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7C6E6D-D1FB-4886-95FF-7F368BB4A131}">
      <dgm:prSet phldrT="[Text]"/>
      <dgm:spPr/>
      <dgm:t>
        <a:bodyPr/>
        <a:lstStyle/>
        <a:p>
          <a:r>
            <a:rPr lang="en-GB" dirty="0"/>
            <a:t>Work long/late hours</a:t>
          </a:r>
        </a:p>
      </dgm:t>
    </dgm:pt>
    <dgm:pt modelId="{F7908332-FEDA-4387-B394-ED3E4DD6BC68}" type="parTrans" cxnId="{8D7E2664-059E-41CB-A069-74C35198808E}">
      <dgm:prSet/>
      <dgm:spPr/>
      <dgm:t>
        <a:bodyPr/>
        <a:lstStyle/>
        <a:p>
          <a:endParaRPr lang="en-GB"/>
        </a:p>
      </dgm:t>
    </dgm:pt>
    <dgm:pt modelId="{9F018875-8361-47CF-AF51-8206CA9D1AFA}" type="sibTrans" cxnId="{8D7E2664-059E-41CB-A069-74C35198808E}">
      <dgm:prSet/>
      <dgm:spPr/>
      <dgm:t>
        <a:bodyPr/>
        <a:lstStyle/>
        <a:p>
          <a:endParaRPr lang="en-GB"/>
        </a:p>
      </dgm:t>
    </dgm:pt>
    <dgm:pt modelId="{099D5FE7-05BA-49EB-89C0-89B2033CE0C1}">
      <dgm:prSet phldrT="[Text]"/>
      <dgm:spPr/>
      <dgm:t>
        <a:bodyPr/>
        <a:lstStyle/>
        <a:p>
          <a:r>
            <a:rPr lang="en-GB" dirty="0"/>
            <a:t>Fatigue Increases</a:t>
          </a:r>
        </a:p>
      </dgm:t>
    </dgm:pt>
    <dgm:pt modelId="{D299DBCE-95FE-4111-B9E1-041D8CF5858C}" type="parTrans" cxnId="{EFABAF50-0674-4782-86B8-1EDCDC3AEA04}">
      <dgm:prSet/>
      <dgm:spPr/>
      <dgm:t>
        <a:bodyPr/>
        <a:lstStyle/>
        <a:p>
          <a:endParaRPr lang="en-GB"/>
        </a:p>
      </dgm:t>
    </dgm:pt>
    <dgm:pt modelId="{13DA6289-5E10-408E-9CA0-9A95A29FFA3D}" type="sibTrans" cxnId="{EFABAF50-0674-4782-86B8-1EDCDC3AEA04}">
      <dgm:prSet/>
      <dgm:spPr/>
      <dgm:t>
        <a:bodyPr/>
        <a:lstStyle/>
        <a:p>
          <a:endParaRPr lang="en-GB"/>
        </a:p>
      </dgm:t>
    </dgm:pt>
    <dgm:pt modelId="{FC6ADA37-1B6B-41DE-8A31-CB0EB3292BBC}">
      <dgm:prSet phldrT="[Text]"/>
      <dgm:spPr/>
      <dgm:t>
        <a:bodyPr/>
        <a:lstStyle/>
        <a:p>
          <a:r>
            <a:rPr lang="en-GB" dirty="0"/>
            <a:t>Productivity Drops</a:t>
          </a:r>
        </a:p>
      </dgm:t>
    </dgm:pt>
    <dgm:pt modelId="{26E1A94C-D31E-43D8-8417-7EF9CA8FD298}" type="parTrans" cxnId="{8E2895A2-FE45-4CEC-9A18-7B7A1D30C810}">
      <dgm:prSet/>
      <dgm:spPr/>
      <dgm:t>
        <a:bodyPr/>
        <a:lstStyle/>
        <a:p>
          <a:endParaRPr lang="en-GB"/>
        </a:p>
      </dgm:t>
    </dgm:pt>
    <dgm:pt modelId="{ADCFAB23-6C96-4606-83BF-F18EFC4BC65B}" type="sibTrans" cxnId="{8E2895A2-FE45-4CEC-9A18-7B7A1D30C810}">
      <dgm:prSet/>
      <dgm:spPr/>
      <dgm:t>
        <a:bodyPr/>
        <a:lstStyle/>
        <a:p>
          <a:endParaRPr lang="en-GB"/>
        </a:p>
      </dgm:t>
    </dgm:pt>
    <dgm:pt modelId="{6884FF3D-7F53-4E2D-A319-695188611A5D}" type="pres">
      <dgm:prSet presAssocID="{D61F6449-C303-490C-B302-19955DCB74D9}" presName="compositeShape" presStyleCnt="0">
        <dgm:presLayoutVars>
          <dgm:chMax val="7"/>
          <dgm:dir/>
          <dgm:resizeHandles val="exact"/>
        </dgm:presLayoutVars>
      </dgm:prSet>
      <dgm:spPr/>
    </dgm:pt>
    <dgm:pt modelId="{7A16D6BE-958E-43A6-B5B1-1694BF2CA31E}" type="pres">
      <dgm:prSet presAssocID="{D61F6449-C303-490C-B302-19955DCB74D9}" presName="wedge1" presStyleLbl="node1" presStyleIdx="0" presStyleCnt="3"/>
      <dgm:spPr/>
    </dgm:pt>
    <dgm:pt modelId="{5FCCE3B1-1F92-4E6E-9764-34E5C0AAD8B2}" type="pres">
      <dgm:prSet presAssocID="{D61F6449-C303-490C-B302-19955DCB74D9}" presName="dummy1a" presStyleCnt="0"/>
      <dgm:spPr/>
    </dgm:pt>
    <dgm:pt modelId="{CA727028-5B33-4D21-B699-A82D18224437}" type="pres">
      <dgm:prSet presAssocID="{D61F6449-C303-490C-B302-19955DCB74D9}" presName="dummy1b" presStyleCnt="0"/>
      <dgm:spPr/>
    </dgm:pt>
    <dgm:pt modelId="{5B440A22-864D-465E-8632-7D27F888D154}" type="pres">
      <dgm:prSet presAssocID="{D61F6449-C303-490C-B302-19955DCB74D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F2E2D5-A23E-4447-9321-B67F49485F7E}" type="pres">
      <dgm:prSet presAssocID="{D61F6449-C303-490C-B302-19955DCB74D9}" presName="wedge2" presStyleLbl="node1" presStyleIdx="1" presStyleCnt="3"/>
      <dgm:spPr/>
    </dgm:pt>
    <dgm:pt modelId="{0E62E161-A06A-4475-9422-D58D46A6F5B5}" type="pres">
      <dgm:prSet presAssocID="{D61F6449-C303-490C-B302-19955DCB74D9}" presName="dummy2a" presStyleCnt="0"/>
      <dgm:spPr/>
    </dgm:pt>
    <dgm:pt modelId="{F81B88F0-74A2-4CEE-A29E-CA0671F09C2C}" type="pres">
      <dgm:prSet presAssocID="{D61F6449-C303-490C-B302-19955DCB74D9}" presName="dummy2b" presStyleCnt="0"/>
      <dgm:spPr/>
    </dgm:pt>
    <dgm:pt modelId="{45E0A003-54DC-4606-BD9B-52E828E943BC}" type="pres">
      <dgm:prSet presAssocID="{D61F6449-C303-490C-B302-19955DCB74D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3D96108-0C5D-4002-9020-210F70279875}" type="pres">
      <dgm:prSet presAssocID="{D61F6449-C303-490C-B302-19955DCB74D9}" presName="wedge3" presStyleLbl="node1" presStyleIdx="2" presStyleCnt="3"/>
      <dgm:spPr/>
    </dgm:pt>
    <dgm:pt modelId="{BA2527D7-9612-45B7-B536-8F43B31B70E1}" type="pres">
      <dgm:prSet presAssocID="{D61F6449-C303-490C-B302-19955DCB74D9}" presName="dummy3a" presStyleCnt="0"/>
      <dgm:spPr/>
    </dgm:pt>
    <dgm:pt modelId="{1BD3A4D7-848C-4822-8955-7D9C67A43964}" type="pres">
      <dgm:prSet presAssocID="{D61F6449-C303-490C-B302-19955DCB74D9}" presName="dummy3b" presStyleCnt="0"/>
      <dgm:spPr/>
    </dgm:pt>
    <dgm:pt modelId="{876CBADF-5373-4672-8A29-BEAB99D48718}" type="pres">
      <dgm:prSet presAssocID="{D61F6449-C303-490C-B302-19955DCB74D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A117610C-9AD8-48F1-959C-F45ACC2BEA89}" type="pres">
      <dgm:prSet presAssocID="{9F018875-8361-47CF-AF51-8206CA9D1AFA}" presName="arrowWedge1" presStyleLbl="fgSibTrans2D1" presStyleIdx="0" presStyleCnt="3"/>
      <dgm:spPr/>
    </dgm:pt>
    <dgm:pt modelId="{CF7A6A7B-FCB5-4BCE-9E3F-B0C9F2E4F885}" type="pres">
      <dgm:prSet presAssocID="{13DA6289-5E10-408E-9CA0-9A95A29FFA3D}" presName="arrowWedge2" presStyleLbl="fgSibTrans2D1" presStyleIdx="1" presStyleCnt="3"/>
      <dgm:spPr/>
    </dgm:pt>
    <dgm:pt modelId="{4710D346-A8B4-4EC8-BCA6-59ED8F8D6B8F}" type="pres">
      <dgm:prSet presAssocID="{ADCFAB23-6C96-4606-83BF-F18EFC4BC65B}" presName="arrowWedge3" presStyleLbl="fgSibTrans2D1" presStyleIdx="2" presStyleCnt="3"/>
      <dgm:spPr/>
    </dgm:pt>
  </dgm:ptLst>
  <dgm:cxnLst>
    <dgm:cxn modelId="{E0412E05-200A-4632-B9C2-5AF661245285}" type="presOf" srcId="{2E7C6E6D-D1FB-4886-95FF-7F368BB4A131}" destId="{7A16D6BE-958E-43A6-B5B1-1694BF2CA31E}" srcOrd="0" destOrd="0" presId="urn:microsoft.com/office/officeart/2005/8/layout/cycle8"/>
    <dgm:cxn modelId="{8A10C909-9AB7-4900-9077-67C47FE8B766}" type="presOf" srcId="{099D5FE7-05BA-49EB-89C0-89B2033CE0C1}" destId="{45E0A003-54DC-4606-BD9B-52E828E943BC}" srcOrd="1" destOrd="0" presId="urn:microsoft.com/office/officeart/2005/8/layout/cycle8"/>
    <dgm:cxn modelId="{8D7E2664-059E-41CB-A069-74C35198808E}" srcId="{D61F6449-C303-490C-B302-19955DCB74D9}" destId="{2E7C6E6D-D1FB-4886-95FF-7F368BB4A131}" srcOrd="0" destOrd="0" parTransId="{F7908332-FEDA-4387-B394-ED3E4DD6BC68}" sibTransId="{9F018875-8361-47CF-AF51-8206CA9D1AFA}"/>
    <dgm:cxn modelId="{877A8E47-8A14-4EFA-912B-BF9171B78830}" type="presOf" srcId="{FC6ADA37-1B6B-41DE-8A31-CB0EB3292BBC}" destId="{876CBADF-5373-4672-8A29-BEAB99D48718}" srcOrd="1" destOrd="0" presId="urn:microsoft.com/office/officeart/2005/8/layout/cycle8"/>
    <dgm:cxn modelId="{A91E006E-CED0-4159-B1AC-2D8168B4BB04}" type="presOf" srcId="{FC6ADA37-1B6B-41DE-8A31-CB0EB3292BBC}" destId="{13D96108-0C5D-4002-9020-210F70279875}" srcOrd="0" destOrd="0" presId="urn:microsoft.com/office/officeart/2005/8/layout/cycle8"/>
    <dgm:cxn modelId="{EFABAF50-0674-4782-86B8-1EDCDC3AEA04}" srcId="{D61F6449-C303-490C-B302-19955DCB74D9}" destId="{099D5FE7-05BA-49EB-89C0-89B2033CE0C1}" srcOrd="1" destOrd="0" parTransId="{D299DBCE-95FE-4111-B9E1-041D8CF5858C}" sibTransId="{13DA6289-5E10-408E-9CA0-9A95A29FFA3D}"/>
    <dgm:cxn modelId="{8E2895A2-FE45-4CEC-9A18-7B7A1D30C810}" srcId="{D61F6449-C303-490C-B302-19955DCB74D9}" destId="{FC6ADA37-1B6B-41DE-8A31-CB0EB3292BBC}" srcOrd="2" destOrd="0" parTransId="{26E1A94C-D31E-43D8-8417-7EF9CA8FD298}" sibTransId="{ADCFAB23-6C96-4606-83BF-F18EFC4BC65B}"/>
    <dgm:cxn modelId="{BD8572CA-AE56-436C-93E9-83AAA5DCA450}" type="presOf" srcId="{D61F6449-C303-490C-B302-19955DCB74D9}" destId="{6884FF3D-7F53-4E2D-A319-695188611A5D}" srcOrd="0" destOrd="0" presId="urn:microsoft.com/office/officeart/2005/8/layout/cycle8"/>
    <dgm:cxn modelId="{2B3A04DE-CED9-47DD-9582-D6F0D3FBB418}" type="presOf" srcId="{2E7C6E6D-D1FB-4886-95FF-7F368BB4A131}" destId="{5B440A22-864D-465E-8632-7D27F888D154}" srcOrd="1" destOrd="0" presId="urn:microsoft.com/office/officeart/2005/8/layout/cycle8"/>
    <dgm:cxn modelId="{D09AF7E7-3CF2-427A-9E61-2915022D9F6E}" type="presOf" srcId="{099D5FE7-05BA-49EB-89C0-89B2033CE0C1}" destId="{11F2E2D5-A23E-4447-9321-B67F49485F7E}" srcOrd="0" destOrd="0" presId="urn:microsoft.com/office/officeart/2005/8/layout/cycle8"/>
    <dgm:cxn modelId="{E2B59160-3F45-44B1-B12A-A5F6B0069EE5}" type="presParOf" srcId="{6884FF3D-7F53-4E2D-A319-695188611A5D}" destId="{7A16D6BE-958E-43A6-B5B1-1694BF2CA31E}" srcOrd="0" destOrd="0" presId="urn:microsoft.com/office/officeart/2005/8/layout/cycle8"/>
    <dgm:cxn modelId="{C85C3AD9-507E-4A54-8328-2CED67A3BCA8}" type="presParOf" srcId="{6884FF3D-7F53-4E2D-A319-695188611A5D}" destId="{5FCCE3B1-1F92-4E6E-9764-34E5C0AAD8B2}" srcOrd="1" destOrd="0" presId="urn:microsoft.com/office/officeart/2005/8/layout/cycle8"/>
    <dgm:cxn modelId="{2A155320-75A8-4C67-BABA-2A21FBCA57DE}" type="presParOf" srcId="{6884FF3D-7F53-4E2D-A319-695188611A5D}" destId="{CA727028-5B33-4D21-B699-A82D18224437}" srcOrd="2" destOrd="0" presId="urn:microsoft.com/office/officeart/2005/8/layout/cycle8"/>
    <dgm:cxn modelId="{12EA4622-A8BD-4A1D-AAC4-F6635F3852AA}" type="presParOf" srcId="{6884FF3D-7F53-4E2D-A319-695188611A5D}" destId="{5B440A22-864D-465E-8632-7D27F888D154}" srcOrd="3" destOrd="0" presId="urn:microsoft.com/office/officeart/2005/8/layout/cycle8"/>
    <dgm:cxn modelId="{25C9D14A-3836-411A-AFD4-AFF87E5B5529}" type="presParOf" srcId="{6884FF3D-7F53-4E2D-A319-695188611A5D}" destId="{11F2E2D5-A23E-4447-9321-B67F49485F7E}" srcOrd="4" destOrd="0" presId="urn:microsoft.com/office/officeart/2005/8/layout/cycle8"/>
    <dgm:cxn modelId="{EE8CFC63-7316-45FA-A7C9-36F5C4A0B55F}" type="presParOf" srcId="{6884FF3D-7F53-4E2D-A319-695188611A5D}" destId="{0E62E161-A06A-4475-9422-D58D46A6F5B5}" srcOrd="5" destOrd="0" presId="urn:microsoft.com/office/officeart/2005/8/layout/cycle8"/>
    <dgm:cxn modelId="{2F2727A6-7A90-4667-A9E6-49B5FECD5D2F}" type="presParOf" srcId="{6884FF3D-7F53-4E2D-A319-695188611A5D}" destId="{F81B88F0-74A2-4CEE-A29E-CA0671F09C2C}" srcOrd="6" destOrd="0" presId="urn:microsoft.com/office/officeart/2005/8/layout/cycle8"/>
    <dgm:cxn modelId="{6BB74E15-DD8C-4CFA-859E-6C23EBE8D58D}" type="presParOf" srcId="{6884FF3D-7F53-4E2D-A319-695188611A5D}" destId="{45E0A003-54DC-4606-BD9B-52E828E943BC}" srcOrd="7" destOrd="0" presId="urn:microsoft.com/office/officeart/2005/8/layout/cycle8"/>
    <dgm:cxn modelId="{51082E82-7260-49FE-B9F3-605A9E922CD9}" type="presParOf" srcId="{6884FF3D-7F53-4E2D-A319-695188611A5D}" destId="{13D96108-0C5D-4002-9020-210F70279875}" srcOrd="8" destOrd="0" presId="urn:microsoft.com/office/officeart/2005/8/layout/cycle8"/>
    <dgm:cxn modelId="{7E131DDF-C8EA-4740-98C2-0759FDF496C5}" type="presParOf" srcId="{6884FF3D-7F53-4E2D-A319-695188611A5D}" destId="{BA2527D7-9612-45B7-B536-8F43B31B70E1}" srcOrd="9" destOrd="0" presId="urn:microsoft.com/office/officeart/2005/8/layout/cycle8"/>
    <dgm:cxn modelId="{232CAD50-95B1-4ED0-A016-17711F4C2F40}" type="presParOf" srcId="{6884FF3D-7F53-4E2D-A319-695188611A5D}" destId="{1BD3A4D7-848C-4822-8955-7D9C67A43964}" srcOrd="10" destOrd="0" presId="urn:microsoft.com/office/officeart/2005/8/layout/cycle8"/>
    <dgm:cxn modelId="{3BBE76E6-ECF9-4C6D-A30C-0A6A33A41D4F}" type="presParOf" srcId="{6884FF3D-7F53-4E2D-A319-695188611A5D}" destId="{876CBADF-5373-4672-8A29-BEAB99D48718}" srcOrd="11" destOrd="0" presId="urn:microsoft.com/office/officeart/2005/8/layout/cycle8"/>
    <dgm:cxn modelId="{37311E0E-D159-4FE0-B963-32526BD12473}" type="presParOf" srcId="{6884FF3D-7F53-4E2D-A319-695188611A5D}" destId="{A117610C-9AD8-48F1-959C-F45ACC2BEA89}" srcOrd="12" destOrd="0" presId="urn:microsoft.com/office/officeart/2005/8/layout/cycle8"/>
    <dgm:cxn modelId="{E9D0F479-E41A-4028-AF6C-0070AF8C43D6}" type="presParOf" srcId="{6884FF3D-7F53-4E2D-A319-695188611A5D}" destId="{CF7A6A7B-FCB5-4BCE-9E3F-B0C9F2E4F885}" srcOrd="13" destOrd="0" presId="urn:microsoft.com/office/officeart/2005/8/layout/cycle8"/>
    <dgm:cxn modelId="{9D594CCB-F94B-4527-8A7A-208AA1AD500B}" type="presParOf" srcId="{6884FF3D-7F53-4E2D-A319-695188611A5D}" destId="{4710D346-A8B4-4EC8-BCA6-59ED8F8D6B8F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526F9-31E8-4B65-AF06-60E33B9C8A80}">
      <dsp:nvSpPr>
        <dsp:cNvPr id="0" name=""/>
        <dsp:cNvSpPr/>
      </dsp:nvSpPr>
      <dsp:spPr>
        <a:xfrm>
          <a:off x="4924" y="941771"/>
          <a:ext cx="1471823" cy="88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Inform</a:t>
          </a:r>
        </a:p>
      </dsp:txBody>
      <dsp:txXfrm>
        <a:off x="30789" y="967636"/>
        <a:ext cx="1420093" cy="831364"/>
      </dsp:txXfrm>
    </dsp:sp>
    <dsp:sp modelId="{758787A6-0080-4246-B021-B4F7731E4080}">
      <dsp:nvSpPr>
        <dsp:cNvPr id="0" name=""/>
        <dsp:cNvSpPr/>
      </dsp:nvSpPr>
      <dsp:spPr>
        <a:xfrm>
          <a:off x="1623930" y="1200812"/>
          <a:ext cx="312026" cy="3650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1623930" y="1273814"/>
        <a:ext cx="218418" cy="219008"/>
      </dsp:txXfrm>
    </dsp:sp>
    <dsp:sp modelId="{6915608B-DE68-4A88-AAD1-62227C794CA1}">
      <dsp:nvSpPr>
        <dsp:cNvPr id="0" name=""/>
        <dsp:cNvSpPr/>
      </dsp:nvSpPr>
      <dsp:spPr>
        <a:xfrm>
          <a:off x="2065477" y="941771"/>
          <a:ext cx="1471823" cy="88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Negotiate</a:t>
          </a:r>
        </a:p>
      </dsp:txBody>
      <dsp:txXfrm>
        <a:off x="2091342" y="967636"/>
        <a:ext cx="1420093" cy="831364"/>
      </dsp:txXfrm>
    </dsp:sp>
    <dsp:sp modelId="{52831E11-7E59-482B-914C-2ECFD1AED80F}">
      <dsp:nvSpPr>
        <dsp:cNvPr id="0" name=""/>
        <dsp:cNvSpPr/>
      </dsp:nvSpPr>
      <dsp:spPr>
        <a:xfrm>
          <a:off x="3684483" y="1200812"/>
          <a:ext cx="312026" cy="3650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3684483" y="1273814"/>
        <a:ext cx="218418" cy="219008"/>
      </dsp:txXfrm>
    </dsp:sp>
    <dsp:sp modelId="{207EB101-4520-4AA5-807F-06B866FEC4B7}">
      <dsp:nvSpPr>
        <dsp:cNvPr id="0" name=""/>
        <dsp:cNvSpPr/>
      </dsp:nvSpPr>
      <dsp:spPr>
        <a:xfrm>
          <a:off x="4126030" y="941771"/>
          <a:ext cx="1471823" cy="88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Call back</a:t>
          </a:r>
        </a:p>
      </dsp:txBody>
      <dsp:txXfrm>
        <a:off x="4151895" y="967636"/>
        <a:ext cx="1420093" cy="831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6D6BE-958E-43A6-B5B1-1694BF2CA31E}">
      <dsp:nvSpPr>
        <dsp:cNvPr id="0" name=""/>
        <dsp:cNvSpPr/>
      </dsp:nvSpPr>
      <dsp:spPr>
        <a:xfrm>
          <a:off x="1417513" y="215773"/>
          <a:ext cx="2788456" cy="2788456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Work long/late hours</a:t>
          </a:r>
        </a:p>
      </dsp:txBody>
      <dsp:txXfrm>
        <a:off x="2887096" y="806660"/>
        <a:ext cx="995877" cy="829897"/>
      </dsp:txXfrm>
    </dsp:sp>
    <dsp:sp modelId="{11F2E2D5-A23E-4447-9321-B67F49485F7E}">
      <dsp:nvSpPr>
        <dsp:cNvPr id="0" name=""/>
        <dsp:cNvSpPr/>
      </dsp:nvSpPr>
      <dsp:spPr>
        <a:xfrm>
          <a:off x="1360084" y="315361"/>
          <a:ext cx="2788456" cy="278845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Fatigue Increases</a:t>
          </a:r>
        </a:p>
      </dsp:txBody>
      <dsp:txXfrm>
        <a:off x="2024002" y="2124538"/>
        <a:ext cx="1493815" cy="730310"/>
      </dsp:txXfrm>
    </dsp:sp>
    <dsp:sp modelId="{13D96108-0C5D-4002-9020-210F70279875}">
      <dsp:nvSpPr>
        <dsp:cNvPr id="0" name=""/>
        <dsp:cNvSpPr/>
      </dsp:nvSpPr>
      <dsp:spPr>
        <a:xfrm>
          <a:off x="1302655" y="215773"/>
          <a:ext cx="2788456" cy="2788456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Productivity Drops</a:t>
          </a:r>
        </a:p>
      </dsp:txBody>
      <dsp:txXfrm>
        <a:off x="1625651" y="806660"/>
        <a:ext cx="995877" cy="829897"/>
      </dsp:txXfrm>
    </dsp:sp>
    <dsp:sp modelId="{A117610C-9AD8-48F1-959C-F45ACC2BEA89}">
      <dsp:nvSpPr>
        <dsp:cNvPr id="0" name=""/>
        <dsp:cNvSpPr/>
      </dsp:nvSpPr>
      <dsp:spPr>
        <a:xfrm>
          <a:off x="1245124" y="43154"/>
          <a:ext cx="3133693" cy="313369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A6A7B-FCB5-4BCE-9E3F-B0C9F2E4F885}">
      <dsp:nvSpPr>
        <dsp:cNvPr id="0" name=""/>
        <dsp:cNvSpPr/>
      </dsp:nvSpPr>
      <dsp:spPr>
        <a:xfrm>
          <a:off x="1187465" y="142566"/>
          <a:ext cx="3133693" cy="313369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0D346-A8B4-4EC8-BCA6-59ED8F8D6B8F}">
      <dsp:nvSpPr>
        <dsp:cNvPr id="0" name=""/>
        <dsp:cNvSpPr/>
      </dsp:nvSpPr>
      <dsp:spPr>
        <a:xfrm>
          <a:off x="1129806" y="43154"/>
          <a:ext cx="3133693" cy="313369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6D6BE-958E-43A6-B5B1-1694BF2CA31E}">
      <dsp:nvSpPr>
        <dsp:cNvPr id="0" name=""/>
        <dsp:cNvSpPr/>
      </dsp:nvSpPr>
      <dsp:spPr>
        <a:xfrm>
          <a:off x="1417513" y="215773"/>
          <a:ext cx="2788456" cy="2788456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Work long/late hours</a:t>
          </a:r>
        </a:p>
      </dsp:txBody>
      <dsp:txXfrm>
        <a:off x="2887096" y="806660"/>
        <a:ext cx="995877" cy="829897"/>
      </dsp:txXfrm>
    </dsp:sp>
    <dsp:sp modelId="{11F2E2D5-A23E-4447-9321-B67F49485F7E}">
      <dsp:nvSpPr>
        <dsp:cNvPr id="0" name=""/>
        <dsp:cNvSpPr/>
      </dsp:nvSpPr>
      <dsp:spPr>
        <a:xfrm>
          <a:off x="1360084" y="315361"/>
          <a:ext cx="2788456" cy="278845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Fatigue Increases</a:t>
          </a:r>
        </a:p>
      </dsp:txBody>
      <dsp:txXfrm>
        <a:off x="2024002" y="2124538"/>
        <a:ext cx="1493815" cy="730310"/>
      </dsp:txXfrm>
    </dsp:sp>
    <dsp:sp modelId="{13D96108-0C5D-4002-9020-210F70279875}">
      <dsp:nvSpPr>
        <dsp:cNvPr id="0" name=""/>
        <dsp:cNvSpPr/>
      </dsp:nvSpPr>
      <dsp:spPr>
        <a:xfrm>
          <a:off x="1302655" y="215773"/>
          <a:ext cx="2788456" cy="2788456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Productivity Drops</a:t>
          </a:r>
        </a:p>
      </dsp:txBody>
      <dsp:txXfrm>
        <a:off x="1625651" y="806660"/>
        <a:ext cx="995877" cy="829897"/>
      </dsp:txXfrm>
    </dsp:sp>
    <dsp:sp modelId="{A117610C-9AD8-48F1-959C-F45ACC2BEA89}">
      <dsp:nvSpPr>
        <dsp:cNvPr id="0" name=""/>
        <dsp:cNvSpPr/>
      </dsp:nvSpPr>
      <dsp:spPr>
        <a:xfrm>
          <a:off x="1245124" y="43154"/>
          <a:ext cx="3133693" cy="313369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A6A7B-FCB5-4BCE-9E3F-B0C9F2E4F885}">
      <dsp:nvSpPr>
        <dsp:cNvPr id="0" name=""/>
        <dsp:cNvSpPr/>
      </dsp:nvSpPr>
      <dsp:spPr>
        <a:xfrm>
          <a:off x="1187465" y="142566"/>
          <a:ext cx="3133693" cy="313369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0D346-A8B4-4EC8-BCA6-59ED8F8D6B8F}">
      <dsp:nvSpPr>
        <dsp:cNvPr id="0" name=""/>
        <dsp:cNvSpPr/>
      </dsp:nvSpPr>
      <dsp:spPr>
        <a:xfrm>
          <a:off x="1129806" y="43154"/>
          <a:ext cx="3133693" cy="313369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6D6BE-958E-43A6-B5B1-1694BF2CA31E}">
      <dsp:nvSpPr>
        <dsp:cNvPr id="0" name=""/>
        <dsp:cNvSpPr/>
      </dsp:nvSpPr>
      <dsp:spPr>
        <a:xfrm>
          <a:off x="1417513" y="215773"/>
          <a:ext cx="2788456" cy="2788456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Work long/late hours</a:t>
          </a:r>
        </a:p>
      </dsp:txBody>
      <dsp:txXfrm>
        <a:off x="2887096" y="806660"/>
        <a:ext cx="995877" cy="829897"/>
      </dsp:txXfrm>
    </dsp:sp>
    <dsp:sp modelId="{11F2E2D5-A23E-4447-9321-B67F49485F7E}">
      <dsp:nvSpPr>
        <dsp:cNvPr id="0" name=""/>
        <dsp:cNvSpPr/>
      </dsp:nvSpPr>
      <dsp:spPr>
        <a:xfrm>
          <a:off x="1360084" y="315361"/>
          <a:ext cx="2788456" cy="278845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Fatigue Increases</a:t>
          </a:r>
        </a:p>
      </dsp:txBody>
      <dsp:txXfrm>
        <a:off x="2024002" y="2124538"/>
        <a:ext cx="1493815" cy="730310"/>
      </dsp:txXfrm>
    </dsp:sp>
    <dsp:sp modelId="{13D96108-0C5D-4002-9020-210F70279875}">
      <dsp:nvSpPr>
        <dsp:cNvPr id="0" name=""/>
        <dsp:cNvSpPr/>
      </dsp:nvSpPr>
      <dsp:spPr>
        <a:xfrm>
          <a:off x="1302655" y="215773"/>
          <a:ext cx="2788456" cy="2788456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Productivity Drops</a:t>
          </a:r>
        </a:p>
      </dsp:txBody>
      <dsp:txXfrm>
        <a:off x="1625651" y="806660"/>
        <a:ext cx="995877" cy="829897"/>
      </dsp:txXfrm>
    </dsp:sp>
    <dsp:sp modelId="{A117610C-9AD8-48F1-959C-F45ACC2BEA89}">
      <dsp:nvSpPr>
        <dsp:cNvPr id="0" name=""/>
        <dsp:cNvSpPr/>
      </dsp:nvSpPr>
      <dsp:spPr>
        <a:xfrm>
          <a:off x="1245124" y="43154"/>
          <a:ext cx="3133693" cy="313369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A6A7B-FCB5-4BCE-9E3F-B0C9F2E4F885}">
      <dsp:nvSpPr>
        <dsp:cNvPr id="0" name=""/>
        <dsp:cNvSpPr/>
      </dsp:nvSpPr>
      <dsp:spPr>
        <a:xfrm>
          <a:off x="1187465" y="142566"/>
          <a:ext cx="3133693" cy="313369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0D346-A8B4-4EC8-BCA6-59ED8F8D6B8F}">
      <dsp:nvSpPr>
        <dsp:cNvPr id="0" name=""/>
        <dsp:cNvSpPr/>
      </dsp:nvSpPr>
      <dsp:spPr>
        <a:xfrm>
          <a:off x="1129806" y="43154"/>
          <a:ext cx="3133693" cy="313369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77248F-8AB1-9FCD-D530-6EAE630B05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BA78A-645E-A9D2-7C9C-5BD691725E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24E28-63F4-3F4F-8AC1-21DFC28CC6B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69117-6840-7449-07F3-9F11580FC1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Presentation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C767C-DDB2-3F7B-8A22-64BC465001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69680-2069-844B-A044-41BD6D1CB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286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Presentation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824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72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many of us, time is an enemy. Anxiety – often triggered by “the ticking clock” can result in unproductive habits and procrastination. </a:t>
            </a:r>
          </a:p>
          <a:p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Fortunately for us, we have allies in the form of many different strategies to help us manage both our time and workload.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788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Pomodoro technique is one such technique. </a:t>
            </a:r>
          </a:p>
        </p:txBody>
      </p:sp>
    </p:spTree>
    <p:extLst>
      <p:ext uri="{BB962C8B-B14F-4D97-AF65-F5344CB8AC3E}">
        <p14:creationId xmlns:p14="http://schemas.microsoft.com/office/powerpoint/2010/main" val="102481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Pomodoro is Italian for tomato, and this strategy was named this way by its creator: XX due to the shape of the kitchen timer originally used.</a:t>
            </a:r>
          </a:p>
        </p:txBody>
      </p:sp>
    </p:spTree>
    <p:extLst>
      <p:ext uri="{BB962C8B-B14F-4D97-AF65-F5344CB8AC3E}">
        <p14:creationId xmlns:p14="http://schemas.microsoft.com/office/powerpoint/2010/main" val="2410085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what actually is a pomodoro in this context?</a:t>
            </a:r>
          </a:p>
          <a:p>
            <a:endParaRPr lang="en-GB" dirty="0"/>
          </a:p>
          <a:p>
            <a:r>
              <a:rPr lang="en-GB" dirty="0"/>
              <a:t>A pomodoro is 30 minute long block, which consists of 25 minutes work, and 5 minutes break.</a:t>
            </a:r>
          </a:p>
        </p:txBody>
      </p:sp>
    </p:spTree>
    <p:extLst>
      <p:ext uri="{BB962C8B-B14F-4D97-AF65-F5344CB8AC3E}">
        <p14:creationId xmlns:p14="http://schemas.microsoft.com/office/powerpoint/2010/main" val="210733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stack pomodoros together, in groups of three or four – here on the slide we’ve shown four. After our four pomodoros we will take a slightly longer 15-30 minute break.</a:t>
            </a:r>
          </a:p>
        </p:txBody>
      </p:sp>
    </p:spTree>
    <p:extLst>
      <p:ext uri="{BB962C8B-B14F-4D97-AF65-F5344CB8AC3E}">
        <p14:creationId xmlns:p14="http://schemas.microsoft.com/office/powerpoint/2010/main" val="929076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Having gone over how we will work – let’s consider how best to go about deciding </a:t>
            </a:r>
            <a:r>
              <a:rPr lang="en-GB" b="1" dirty="0"/>
              <a:t>what </a:t>
            </a:r>
            <a:r>
              <a:rPr lang="en-GB" b="0" dirty="0"/>
              <a:t>we will work on. </a:t>
            </a:r>
          </a:p>
          <a:p>
            <a:endParaRPr lang="en-GB" b="0" dirty="0"/>
          </a:p>
          <a:p>
            <a:r>
              <a:rPr lang="en-GB" b="0" dirty="0"/>
              <a:t>This is an overview of the 5 stages of the pomodoro.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970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We’ll begin by looking at planning the day – and how to decide on what things we will work on. </a:t>
            </a:r>
          </a:p>
        </p:txBody>
      </p:sp>
    </p:spTree>
    <p:extLst>
      <p:ext uri="{BB962C8B-B14F-4D97-AF65-F5344CB8AC3E}">
        <p14:creationId xmlns:p14="http://schemas.microsoft.com/office/powerpoint/2010/main" val="1042903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 that, we will introduce the Activity Inventory Sheet. And we’ll take a brief pause from me presenting here, to give everyone in the session the chance to take part… so if everyone can come and grab a sheet.</a:t>
            </a:r>
          </a:p>
          <a:p>
            <a:endParaRPr lang="en-GB" dirty="0"/>
          </a:p>
          <a:p>
            <a:r>
              <a:rPr lang="en-GB" dirty="0"/>
              <a:t>We’re going to start by looking only at the Activity column – and for the next 5 minutes, please write down everything that you can think of that you need to do. So maybe that’s working on certain labs, or revising some material before class, and so on… </a:t>
            </a:r>
          </a:p>
        </p:txBody>
      </p:sp>
    </p:spTree>
    <p:extLst>
      <p:ext uri="{BB962C8B-B14F-4D97-AF65-F5344CB8AC3E}">
        <p14:creationId xmlns:p14="http://schemas.microsoft.com/office/powerpoint/2010/main" val="2746953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I’ve taken a few things off my Activity Inventory sheet to show here. What we want to do next, is fill in the “Estimated Pomodoros” column – so this is how many pomodoros we think the task will take us to complete. </a:t>
            </a:r>
          </a:p>
        </p:txBody>
      </p:sp>
    </p:spTree>
    <p:extLst>
      <p:ext uri="{BB962C8B-B14F-4D97-AF65-F5344CB8AC3E}">
        <p14:creationId xmlns:p14="http://schemas.microsoft.com/office/powerpoint/2010/main" val="346748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362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I’ve added </a:t>
            </a:r>
            <a:r>
              <a:rPr lang="en-GB"/>
              <a:t>some estimates here. </a:t>
            </a:r>
          </a:p>
        </p:txBody>
      </p:sp>
    </p:spTree>
    <p:extLst>
      <p:ext uri="{BB962C8B-B14F-4D97-AF65-F5344CB8AC3E}">
        <p14:creationId xmlns:p14="http://schemas.microsoft.com/office/powerpoint/2010/main" val="2297486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pomodoro is an atomic unit of time, and it cannot be divided!</a:t>
            </a:r>
          </a:p>
          <a:p>
            <a:endParaRPr lang="en-GB" dirty="0"/>
          </a:p>
          <a:p>
            <a:r>
              <a:rPr lang="en-GB" dirty="0"/>
              <a:t>So in this 25 minutes, we must work consistently, without stopped. An interrupted pomodoro does not count as a completed pomodoro!</a:t>
            </a:r>
          </a:p>
        </p:txBody>
      </p:sp>
    </p:spTree>
    <p:extLst>
      <p:ext uri="{BB962C8B-B14F-4D97-AF65-F5344CB8AC3E}">
        <p14:creationId xmlns:p14="http://schemas.microsoft.com/office/powerpoint/2010/main" val="1591260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I’ve added </a:t>
            </a:r>
            <a:r>
              <a:rPr lang="en-GB"/>
              <a:t>some estimates here. </a:t>
            </a:r>
          </a:p>
        </p:txBody>
      </p:sp>
    </p:spTree>
    <p:extLst>
      <p:ext uri="{BB962C8B-B14F-4D97-AF65-F5344CB8AC3E}">
        <p14:creationId xmlns:p14="http://schemas.microsoft.com/office/powerpoint/2010/main" val="177265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working. After each pomodoro take a short break (3-5 </a:t>
            </a:r>
            <a:r>
              <a:rPr lang="en-GB" dirty="0" err="1"/>
              <a:t>mintes</a:t>
            </a:r>
            <a:r>
              <a:rPr lang="en-GB" dirty="0"/>
              <a:t>). Mark each completed pomodoro with an X on the To Do Today sheet.</a:t>
            </a:r>
          </a:p>
        </p:txBody>
      </p:sp>
    </p:spTree>
    <p:extLst>
      <p:ext uri="{BB962C8B-B14F-4D97-AF65-F5344CB8AC3E}">
        <p14:creationId xmlns:p14="http://schemas.microsoft.com/office/powerpoint/2010/main" val="4210742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working. After each pomodoro take a short break (3-5 </a:t>
            </a:r>
            <a:r>
              <a:rPr lang="en-GB" dirty="0" err="1"/>
              <a:t>mintes</a:t>
            </a:r>
            <a:r>
              <a:rPr lang="en-GB" dirty="0"/>
              <a:t>). Mark each completed pomodoro with an X on the To Do Today sheet.</a:t>
            </a:r>
          </a:p>
        </p:txBody>
      </p:sp>
    </p:spTree>
    <p:extLst>
      <p:ext uri="{BB962C8B-B14F-4D97-AF65-F5344CB8AC3E}">
        <p14:creationId xmlns:p14="http://schemas.microsoft.com/office/powerpoint/2010/main" val="288316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working. After each pomodoro take a short break (3-5 </a:t>
            </a:r>
            <a:r>
              <a:rPr lang="en-GB" dirty="0" err="1"/>
              <a:t>mintes</a:t>
            </a:r>
            <a:r>
              <a:rPr lang="en-GB" dirty="0"/>
              <a:t>). Mark each completed pomodoro with an X on the To Do Today sheet.</a:t>
            </a:r>
          </a:p>
        </p:txBody>
      </p:sp>
    </p:spTree>
    <p:extLst>
      <p:ext uri="{BB962C8B-B14F-4D97-AF65-F5344CB8AC3E}">
        <p14:creationId xmlns:p14="http://schemas.microsoft.com/office/powerpoint/2010/main" val="1787619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four pomodoros, take a longer break (15-30 minutes).</a:t>
            </a:r>
          </a:p>
          <a:p>
            <a:r>
              <a:rPr lang="en-GB" dirty="0"/>
              <a:t>When you complete a task, cross it out on the To Do Today sheet.</a:t>
            </a:r>
          </a:p>
        </p:txBody>
      </p:sp>
    </p:spTree>
    <p:extLst>
      <p:ext uri="{BB962C8B-B14F-4D97-AF65-F5344CB8AC3E}">
        <p14:creationId xmlns:p14="http://schemas.microsoft.com/office/powerpoint/2010/main" val="4196903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four pomodoros, take a longer break (15-30 minutes).</a:t>
            </a:r>
          </a:p>
          <a:p>
            <a:r>
              <a:rPr lang="en-GB" dirty="0"/>
              <a:t>When you complete a task, cross it out on the To Do Today sheet.</a:t>
            </a:r>
          </a:p>
        </p:txBody>
      </p:sp>
    </p:spTree>
    <p:extLst>
      <p:ext uri="{BB962C8B-B14F-4D97-AF65-F5344CB8AC3E}">
        <p14:creationId xmlns:p14="http://schemas.microsoft.com/office/powerpoint/2010/main" val="4259010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did the day go? What went well, what could have gone better?</a:t>
            </a:r>
          </a:p>
          <a:p>
            <a:pPr marL="971550" lvl="1" indent="-285750"/>
            <a:r>
              <a:rPr lang="en-GB" dirty="0"/>
              <a:t>How many pomodoros were achieved?</a:t>
            </a:r>
          </a:p>
          <a:p>
            <a:pPr marL="971550" lvl="1" indent="-285750"/>
            <a:r>
              <a:rPr lang="en-GB" dirty="0"/>
              <a:t>How many interruptions did you have? External or internal?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you need to update your estimates in the activity inventory sheet in light of today’s efforts?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 time, track trends…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3844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Highlighted items we can do during the breaks between Pomodoros or between Pomodoro blocks depending on how likely they are to take.</a:t>
            </a:r>
          </a:p>
        </p:txBody>
      </p:sp>
    </p:spTree>
    <p:extLst>
      <p:ext uri="{BB962C8B-B14F-4D97-AF65-F5344CB8AC3E}">
        <p14:creationId xmlns:p14="http://schemas.microsoft.com/office/powerpoint/2010/main" val="2598573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955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bigger tasks like “debugging code for the lab class”, we need to add this to our Activity Inventory. We’ll deal with these tasks later by scheduling time for them.</a:t>
            </a:r>
          </a:p>
        </p:txBody>
      </p:sp>
    </p:spTree>
    <p:extLst>
      <p:ext uri="{BB962C8B-B14F-4D97-AF65-F5344CB8AC3E}">
        <p14:creationId xmlns:p14="http://schemas.microsoft.com/office/powerpoint/2010/main" val="2801246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 proactive about limiting external interruptions: keep </a:t>
            </a:r>
            <a:r>
              <a:rPr lang="en-GB" dirty="0" err="1"/>
              <a:t>Whatsapp</a:t>
            </a:r>
            <a:r>
              <a:rPr lang="en-GB" dirty="0"/>
              <a:t> Web on mute, and minimise notifications being shown while you are working. Try and find somewhere to work that has minimal distractions.</a:t>
            </a:r>
          </a:p>
        </p:txBody>
      </p:sp>
    </p:spTree>
    <p:extLst>
      <p:ext uri="{BB962C8B-B14F-4D97-AF65-F5344CB8AC3E}">
        <p14:creationId xmlns:p14="http://schemas.microsoft.com/office/powerpoint/2010/main" val="630010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bigger tasks like “debugging code for the lab class”, we need to add this to our Activity Inventory. We’ll deal with these tasks later by scheduling time for them.</a:t>
            </a:r>
          </a:p>
        </p:txBody>
      </p:sp>
    </p:spTree>
    <p:extLst>
      <p:ext uri="{BB962C8B-B14F-4D97-AF65-F5344CB8AC3E}">
        <p14:creationId xmlns:p14="http://schemas.microsoft.com/office/powerpoint/2010/main" val="1623734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3709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78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24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614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827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30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 Op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921316"/>
            <a:ext cx="5259600" cy="1101600"/>
          </a:xfrm>
          <a:prstGeom prst="rect">
            <a:avLst/>
          </a:prstGeom>
        </p:spPr>
        <p:txBody>
          <a:bodyPr anchor="b"/>
          <a:lstStyle>
            <a:lvl1pPr algn="l">
              <a:defRPr sz="2700" cap="none" baseline="0">
                <a:solidFill>
                  <a:schemeClr val="bg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cap="none" baseline="0" dirty="0"/>
              <a:t>Click here to edit title font for presentation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476678"/>
            <a:ext cx="5259600" cy="131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9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228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799" y="1642606"/>
            <a:ext cx="1975237" cy="19625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5548E545-9E67-5BC0-7866-3CAA0A0F2B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1170246"/>
            <a:ext cx="1974561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example, can be one/two lines</a:t>
            </a:r>
            <a:endParaRPr lang="en-US" dirty="0"/>
          </a:p>
        </p:txBody>
      </p:sp>
      <p:sp>
        <p:nvSpPr>
          <p:cNvPr id="25" name="Text Placeholder 25">
            <a:extLst>
              <a:ext uri="{FF2B5EF4-FFF2-40B4-BE49-F238E27FC236}">
                <a16:creationId xmlns:a16="http://schemas.microsoft.com/office/drawing/2014/main" id="{F26E517A-5131-440D-3CF9-8252F0BBAC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56251" y="1170246"/>
            <a:ext cx="1974561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example, can be one/two lines</a:t>
            </a:r>
            <a:endParaRPr lang="en-US" dirty="0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6504DFDE-66DA-EBCE-8574-4151B2781D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0351" y="1170246"/>
            <a:ext cx="1974561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example, can be one/two lines</a:t>
            </a:r>
            <a:endParaRPr lang="en-US" dirty="0"/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5B74C346-F387-2869-EA15-C8E013135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4451" y="1170246"/>
            <a:ext cx="1974561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example, can be one/two lines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794D3D24-F4B4-DA79-D5FE-8B2EA4300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55875" y="1643063"/>
            <a:ext cx="1974850" cy="1962150"/>
          </a:xfrm>
        </p:spPr>
        <p:txBody>
          <a:bodyPr>
            <a:normAutofit/>
          </a:bodyPr>
          <a:lstStyle>
            <a:lvl1pPr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C2B71A19-7412-A5DD-26B4-414CBE46F3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0062" y="1642982"/>
            <a:ext cx="1974850" cy="1962150"/>
          </a:xfrm>
        </p:spPr>
        <p:txBody>
          <a:bodyPr>
            <a:normAutofit/>
          </a:bodyPr>
          <a:lstStyle>
            <a:lvl1pPr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926BE4C2-1F9A-0E2E-F7A5-C1D74B3652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24306" y="1642605"/>
            <a:ext cx="1974850" cy="1962150"/>
          </a:xfrm>
        </p:spPr>
        <p:txBody>
          <a:bodyPr>
            <a:normAutofit/>
          </a:bodyPr>
          <a:lstStyle>
            <a:lvl1pPr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EDBB858-B107-580C-64FA-591068196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7A9448-EFB9-5025-1437-681B4964B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2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FF30AD49-FC24-2B34-3E4D-4F2EE84286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8640695"/>
              </p:ext>
            </p:extLst>
          </p:nvPr>
        </p:nvGraphicFramePr>
        <p:xfrm>
          <a:off x="370800" y="856735"/>
          <a:ext cx="8422220" cy="2372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5555">
                  <a:extLst>
                    <a:ext uri="{9D8B030D-6E8A-4147-A177-3AD203B41FA5}">
                      <a16:colId xmlns:a16="http://schemas.microsoft.com/office/drawing/2014/main" val="884316891"/>
                    </a:ext>
                  </a:extLst>
                </a:gridCol>
                <a:gridCol w="2105555">
                  <a:extLst>
                    <a:ext uri="{9D8B030D-6E8A-4147-A177-3AD203B41FA5}">
                      <a16:colId xmlns:a16="http://schemas.microsoft.com/office/drawing/2014/main" val="1804603265"/>
                    </a:ext>
                  </a:extLst>
                </a:gridCol>
                <a:gridCol w="2105555">
                  <a:extLst>
                    <a:ext uri="{9D8B030D-6E8A-4147-A177-3AD203B41FA5}">
                      <a16:colId xmlns:a16="http://schemas.microsoft.com/office/drawing/2014/main" val="3955150374"/>
                    </a:ext>
                  </a:extLst>
                </a:gridCol>
                <a:gridCol w="2105555">
                  <a:extLst>
                    <a:ext uri="{9D8B030D-6E8A-4147-A177-3AD203B41FA5}">
                      <a16:colId xmlns:a16="http://schemas.microsoft.com/office/drawing/2014/main" val="485050367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dirty="0"/>
                        <a:t>Table example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88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aseline="0" dirty="0"/>
                        <a:t>To edit this table, please edit the table in the ‘Slide Master’ function, or copy the table in this slide in Slide Master and paste into your presentation.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05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aseline="0" dirty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078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39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baseline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30793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A031B77F-B9CC-DDF7-DEA0-4079B87DEE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15634" y="3725111"/>
            <a:ext cx="4111625" cy="972496"/>
          </a:xfrm>
        </p:spPr>
        <p:txBody>
          <a:bodyPr/>
          <a:lstStyle>
            <a:lvl1pPr marL="0" indent="0">
              <a:buFontTx/>
              <a:buNone/>
              <a:defRPr sz="8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 sz="800" baseline="0" dirty="0">
                <a:effectLst/>
                <a:latin typeface="Helvetica Neue" panose="02000503000000020004" pitchFamily="2" charset="0"/>
              </a:rPr>
              <a:t>Table explainer example. Lorem ipsum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do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exercitatio</a:t>
            </a:r>
            <a:endParaRPr lang="en-US" sz="800" baseline="0" dirty="0"/>
          </a:p>
          <a:p>
            <a:pPr lvl="0"/>
            <a:endParaRPr lang="en-US" dirty="0"/>
          </a:p>
        </p:txBody>
      </p:sp>
      <p:sp>
        <p:nvSpPr>
          <p:cNvPr id="38" name="Content Placeholder 34">
            <a:extLst>
              <a:ext uri="{FF2B5EF4-FFF2-40B4-BE49-F238E27FC236}">
                <a16:creationId xmlns:a16="http://schemas.microsoft.com/office/drawing/2014/main" id="{ACF270AE-C85B-3386-9DAE-66CBB468129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61574" y="3714835"/>
            <a:ext cx="4111625" cy="972496"/>
          </a:xfrm>
        </p:spPr>
        <p:txBody>
          <a:bodyPr/>
          <a:lstStyle>
            <a:lvl1pPr marL="0" indent="0">
              <a:buFontTx/>
              <a:buNone/>
              <a:defRPr sz="800" baseline="0">
                <a:latin typeface="Arial" panose="020B0604020202020204" pitchFamily="34" charset="0"/>
              </a:defRPr>
            </a:lvl1pPr>
          </a:lstStyle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800" baseline="0" dirty="0">
                <a:effectLst/>
                <a:latin typeface="Helvetica Neue" panose="02000503000000020004" pitchFamily="2" charset="0"/>
              </a:rPr>
              <a:t> Bullet point table explainer example. Lorem ipsum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do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labore et dolore magna. Ut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exercitation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do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. 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do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. 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800" baseline="0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E928784-26C7-0F50-1E72-6B4E346BD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31CCCBD-EC37-4C38-21BD-3EAC4292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96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FF30AD49-FC24-2B34-3E4D-4F2EE84286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88197997"/>
              </p:ext>
            </p:extLst>
          </p:nvPr>
        </p:nvGraphicFramePr>
        <p:xfrm>
          <a:off x="370799" y="1117599"/>
          <a:ext cx="8488388" cy="21261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44194">
                  <a:extLst>
                    <a:ext uri="{9D8B030D-6E8A-4147-A177-3AD203B41FA5}">
                      <a16:colId xmlns:a16="http://schemas.microsoft.com/office/drawing/2014/main" val="884316891"/>
                    </a:ext>
                  </a:extLst>
                </a:gridCol>
                <a:gridCol w="4244194">
                  <a:extLst>
                    <a:ext uri="{9D8B030D-6E8A-4147-A177-3AD203B41FA5}">
                      <a16:colId xmlns:a16="http://schemas.microsoft.com/office/drawing/2014/main" val="1804603265"/>
                    </a:ext>
                  </a:extLst>
                </a:gridCol>
              </a:tblGrid>
              <a:tr h="389433"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 objective</a:t>
                      </a:r>
                      <a:endParaRPr lang="en-US" b="0" i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 Goal</a:t>
                      </a:r>
                      <a:endParaRPr lang="en-US" b="0" i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881207"/>
                  </a:ext>
                </a:extLst>
              </a:tr>
              <a:tr h="411466">
                <a:tc>
                  <a:txBody>
                    <a:bodyPr/>
                    <a:lstStyle/>
                    <a:p>
                      <a:r>
                        <a:rPr lang="en-US" sz="1000" baseline="0" dirty="0"/>
                        <a:t>To edit this table, please edit the table in the ‘Slide Master’ function, or copy the table in this slide in Slide Master and paste into your presentation.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05757"/>
                  </a:ext>
                </a:extLst>
              </a:tr>
              <a:tr h="45655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078025"/>
                  </a:ext>
                </a:extLst>
              </a:tr>
              <a:tr h="41146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395459"/>
                  </a:ext>
                </a:extLst>
              </a:tr>
              <a:tr h="41146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30793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18352B-A3AE-D422-E792-D9094E8E596A}"/>
              </a:ext>
            </a:extLst>
          </p:cNvPr>
          <p:cNvCxnSpPr>
            <a:cxnSpLocks/>
            <a:endCxn id="16" idx="2"/>
          </p:cNvCxnSpPr>
          <p:nvPr userDrawn="1"/>
        </p:nvCxnSpPr>
        <p:spPr>
          <a:xfrm>
            <a:off x="4611623" y="1516689"/>
            <a:ext cx="3370" cy="172706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F0CD1B-078B-6C96-56D3-2807E4023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FFD8157-9105-4592-9FB0-E5B13ADB9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98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B345232-C7E2-F593-B534-36F8ECB3F0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0375" y="1038225"/>
            <a:ext cx="5508625" cy="331959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5pPr>
              <a:defRPr sz="1400"/>
            </a:lvl5pPr>
          </a:lstStyle>
          <a:p>
            <a:pPr marL="285750" marR="0" lvl="0" indent="-2857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aseline="0" dirty="0">
                <a:effectLst/>
                <a:latin typeface="Arial" panose="020B0604020202020204" pitchFamily="34" charset="0"/>
              </a:rPr>
              <a:t>Bullet list example. Lorem ipsum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dolor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sit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amet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,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a</a:t>
            </a:r>
          </a:p>
          <a:p>
            <a:pPr marL="285750" marR="0" lvl="0" indent="-2857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aseline="0" dirty="0" err="1">
                <a:effectLst/>
                <a:latin typeface="Arial" panose="020B0604020202020204" pitchFamily="34" charset="0"/>
              </a:rPr>
              <a:t>dipiscing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elit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,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sed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do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eiusmod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tempor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ut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aliqua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aseline="0" dirty="0">
                <a:effectLst/>
                <a:latin typeface="Arial" panose="020B0604020202020204" pitchFamily="34" charset="0"/>
              </a:rPr>
              <a:t>Ut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enima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ad minim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veniam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,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quis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nostrud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exercitation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ullamco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laboris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nisi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ut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aliquip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ex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ea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commodo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. </a:t>
            </a:r>
          </a:p>
          <a:p>
            <a:pPr marL="285750" marR="0" lvl="0" indent="-2857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aseline="0" dirty="0">
                <a:effectLst/>
                <a:latin typeface="Arial" panose="020B0604020202020204" pitchFamily="34" charset="0"/>
              </a:rPr>
              <a:t>Duis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aute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irure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dolor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in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reprehenderit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in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voluptate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velit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esse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cillum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dolore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eu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fugiat</a:t>
            </a:r>
            <a:endParaRPr lang="en-GB" sz="1400" baseline="0" dirty="0"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25F9D31-694D-90E2-9F80-E52602B0D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71DD06-7129-0431-DCF6-5CAA172F7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3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9290D4D-1225-71C7-A4F6-B44CD9022E0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78088673"/>
              </p:ext>
            </p:extLst>
          </p:nvPr>
        </p:nvGraphicFramePr>
        <p:xfrm>
          <a:off x="370800" y="1007780"/>
          <a:ext cx="3048000" cy="30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9946679-5016-FF55-94BD-9209C929CAAD}"/>
              </a:ext>
            </a:extLst>
          </p:cNvPr>
          <p:cNvSpPr txBox="1"/>
          <p:nvPr userDrawn="1"/>
        </p:nvSpPr>
        <p:spPr>
          <a:xfrm>
            <a:off x="3877217" y="1130504"/>
            <a:ext cx="4572000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8EB6CEE-D3E6-B82A-1762-CB618DE0CC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4400" y="1466109"/>
            <a:ext cx="4502218" cy="16816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US" sz="1400" baseline="0" dirty="0"/>
              <a:t>To edit this chart, please edit the chart in the ‘Slide Master’ function, or copy the chart in this slide in Slide Master and paste into your presentation.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dirty="0">
                <a:effectLst/>
                <a:latin typeface="Helvetica Neue" panose="02000503000000020004" pitchFamily="2" charset="0"/>
              </a:rPr>
              <a:t> exercitation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ullamco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laboris</a:t>
            </a:r>
            <a:r>
              <a:rPr lang="en-GB" dirty="0">
                <a:effectLst/>
                <a:latin typeface="Helvetica Neue" panose="02000503000000020004" pitchFamily="2" charset="0"/>
              </a:rPr>
              <a:t> nisi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aliquip</a:t>
            </a:r>
            <a:r>
              <a:rPr lang="en-GB" dirty="0">
                <a:effectLst/>
                <a:latin typeface="Helvetica Neue" panose="02000503000000020004" pitchFamily="2" charset="0"/>
              </a:rPr>
              <a:t> ex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commodo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consequat</a:t>
            </a:r>
            <a:r>
              <a:rPr lang="en-GB" dirty="0">
                <a:effectLst/>
                <a:latin typeface="Helvetica Neue" panose="02000503000000020004" pitchFamily="2" charset="0"/>
              </a:rPr>
              <a:t>. Duis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aute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irure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reprehenderit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voluptate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esse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cillum</a:t>
            </a:r>
            <a:r>
              <a:rPr lang="en-GB" dirty="0">
                <a:effectLst/>
                <a:latin typeface="Helvetica Neue" panose="02000503000000020004" pitchFamily="2" charset="0"/>
              </a:rPr>
              <a:t> dolore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fugiat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nulla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pariatur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Excepteur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occaecat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cupidatat</a:t>
            </a:r>
            <a:r>
              <a:rPr lang="en-GB" dirty="0">
                <a:effectLst/>
                <a:latin typeface="Helvetica Neue" panose="02000503000000020004" pitchFamily="2" charset="0"/>
              </a:rPr>
              <a:t> non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proident</a:t>
            </a:r>
            <a:r>
              <a:rPr lang="en-GB" dirty="0">
                <a:effectLst/>
                <a:latin typeface="Helvetica Neue" panose="02000503000000020004" pitchFamily="2" charset="0"/>
              </a:rPr>
              <a:t>, sunt in culpa qui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officia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deserunt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mollit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anim</a:t>
            </a:r>
            <a:r>
              <a:rPr lang="en-GB" dirty="0">
                <a:effectLst/>
                <a:latin typeface="Helvetica Neue" panose="02000503000000020004" pitchFamily="2" charset="0"/>
              </a:rPr>
              <a:t> id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laborum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183C9F-5E1B-C6AD-2C4E-373332357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FE2A83-BC5F-62E6-E57D-E4BC7A406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54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D61FD49-1CE5-50E3-6DB9-72E1BDC4EFD9}"/>
              </a:ext>
            </a:extLst>
          </p:cNvPr>
          <p:cNvSpPr/>
          <p:nvPr userDrawn="1"/>
        </p:nvSpPr>
        <p:spPr>
          <a:xfrm>
            <a:off x="6389455" y="502508"/>
            <a:ext cx="2754833" cy="4127157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9A16D6E-7EB0-DBEF-87E8-4C5AA4EE88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0" y="1310926"/>
            <a:ext cx="5259600" cy="16816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dirty="0">
                <a:effectLst/>
                <a:latin typeface="Helvetica Neue" panose="02000503000000020004" pitchFamily="2" charset="0"/>
              </a:rPr>
              <a:t> exercitation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ullamco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laboris</a:t>
            </a:r>
            <a:r>
              <a:rPr lang="en-GB" dirty="0">
                <a:effectLst/>
                <a:latin typeface="Helvetica Neue" panose="02000503000000020004" pitchFamily="2" charset="0"/>
              </a:rPr>
              <a:t> nisi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aliquip</a:t>
            </a:r>
            <a:r>
              <a:rPr lang="en-GB" dirty="0">
                <a:effectLst/>
                <a:latin typeface="Helvetica Neue" panose="02000503000000020004" pitchFamily="2" charset="0"/>
              </a:rPr>
              <a:t> ex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commodo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consequat</a:t>
            </a:r>
            <a:r>
              <a:rPr lang="en-GB" dirty="0">
                <a:effectLst/>
                <a:latin typeface="Helvetica Neue" panose="02000503000000020004" pitchFamily="2" charset="0"/>
              </a:rPr>
              <a:t>. Duis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aute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irure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reprehenderit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voluptate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esse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cillum</a:t>
            </a:r>
            <a:r>
              <a:rPr lang="en-GB" dirty="0">
                <a:effectLst/>
                <a:latin typeface="Helvetica Neue" panose="02000503000000020004" pitchFamily="2" charset="0"/>
              </a:rPr>
              <a:t> dolore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fugiat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nulla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pariatur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Excepteur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occaecat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cupidatat</a:t>
            </a:r>
            <a:r>
              <a:rPr lang="en-GB" dirty="0">
                <a:effectLst/>
                <a:latin typeface="Helvetica Neue" panose="02000503000000020004" pitchFamily="2" charset="0"/>
              </a:rPr>
              <a:t> non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proident</a:t>
            </a:r>
            <a:r>
              <a:rPr lang="en-GB" dirty="0">
                <a:effectLst/>
                <a:latin typeface="Helvetica Neue" panose="02000503000000020004" pitchFamily="2" charset="0"/>
              </a:rPr>
              <a:t>, sunt in culpa qui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officia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deserunt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mollit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anim</a:t>
            </a:r>
            <a:r>
              <a:rPr lang="en-GB" dirty="0">
                <a:effectLst/>
                <a:latin typeface="Helvetica Neue" panose="02000503000000020004" pitchFamily="2" charset="0"/>
              </a:rPr>
              <a:t> id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laborum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2AF9F-F711-B2E7-11AF-D468972144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985838"/>
            <a:ext cx="4275138" cy="325437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  <a:p>
            <a:pPr lvl="0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26CCF-AFE0-8FDA-49C1-9129FC72B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C2634-C3A8-F2C8-61DD-A7378AC98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72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les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D61FD49-1CE5-50E3-6DB9-72E1BDC4EFD9}"/>
              </a:ext>
            </a:extLst>
          </p:cNvPr>
          <p:cNvSpPr/>
          <p:nvPr userDrawn="1"/>
        </p:nvSpPr>
        <p:spPr>
          <a:xfrm>
            <a:off x="6389455" y="502508"/>
            <a:ext cx="2754833" cy="4127157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5D5F8-6581-F88C-0C51-4785FC9F4DE6}"/>
              </a:ext>
            </a:extLst>
          </p:cNvPr>
          <p:cNvSpPr txBox="1"/>
          <p:nvPr userDrawn="1"/>
        </p:nvSpPr>
        <p:spPr>
          <a:xfrm>
            <a:off x="370800" y="1157139"/>
            <a:ext cx="1507525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1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2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3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4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5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6</a:t>
            </a:r>
          </a:p>
          <a:p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A338547-C9AE-55B3-ADBB-C8BD9228D45F}"/>
              </a:ext>
            </a:extLst>
          </p:cNvPr>
          <p:cNvSpPr/>
          <p:nvPr userDrawn="1"/>
        </p:nvSpPr>
        <p:spPr>
          <a:xfrm>
            <a:off x="737384" y="1258868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59C86B5-B84C-4616-50EF-C95A7A250D62}"/>
              </a:ext>
            </a:extLst>
          </p:cNvPr>
          <p:cNvSpPr/>
          <p:nvPr userDrawn="1"/>
        </p:nvSpPr>
        <p:spPr>
          <a:xfrm>
            <a:off x="737384" y="1806166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E1621DB0-A4AB-8553-B156-95D828156F9A}"/>
              </a:ext>
            </a:extLst>
          </p:cNvPr>
          <p:cNvSpPr/>
          <p:nvPr userDrawn="1"/>
        </p:nvSpPr>
        <p:spPr>
          <a:xfrm>
            <a:off x="737384" y="2337485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C1164974-323A-BC0E-EB7A-F70EECBD9057}"/>
              </a:ext>
            </a:extLst>
          </p:cNvPr>
          <p:cNvSpPr/>
          <p:nvPr userDrawn="1"/>
        </p:nvSpPr>
        <p:spPr>
          <a:xfrm>
            <a:off x="737384" y="2852156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89405BBA-5492-1459-6A5B-EBAE51E96140}"/>
              </a:ext>
            </a:extLst>
          </p:cNvPr>
          <p:cNvSpPr/>
          <p:nvPr userDrawn="1"/>
        </p:nvSpPr>
        <p:spPr>
          <a:xfrm>
            <a:off x="737384" y="3392310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EB0E21E6-2D48-529C-78F0-473B70F1349F}"/>
              </a:ext>
            </a:extLst>
          </p:cNvPr>
          <p:cNvSpPr/>
          <p:nvPr userDrawn="1"/>
        </p:nvSpPr>
        <p:spPr>
          <a:xfrm>
            <a:off x="737384" y="3923629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40EFA-E8BB-5931-F443-EF2611CEA8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0800" y="869395"/>
            <a:ext cx="4275138" cy="325437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  <a:p>
            <a:pPr lvl="0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DB6BD9D-2368-F95A-3732-D4CFA15F6A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600" y="1321593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9E04738-3A55-BC3E-0931-624650433E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6600" y="1871271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53142AB-0A8B-3B59-0A74-9804A9602E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080" y="2400210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348E7422-1497-B337-4C00-2131634FA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2912798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422D088-E4D9-CE1F-C76E-38D9077CAA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5080" y="3460382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EC16DF8-9515-3866-3D01-2D8C53B22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6600" y="3986361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32F9D4DE-CB25-5990-CB2E-597DB18C4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1EC1A33-6E64-C65A-4967-0C82C6159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30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rinciples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D61FD49-1CE5-50E3-6DB9-72E1BDC4EFD9}"/>
              </a:ext>
            </a:extLst>
          </p:cNvPr>
          <p:cNvSpPr/>
          <p:nvPr userDrawn="1"/>
        </p:nvSpPr>
        <p:spPr>
          <a:xfrm>
            <a:off x="6389455" y="502508"/>
            <a:ext cx="2754833" cy="4127157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9A9EBCD-F6BD-5F92-089B-DE173A6F27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0" y="1153473"/>
            <a:ext cx="2814610" cy="16816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dirty="0">
                <a:effectLst/>
                <a:latin typeface="Helvetica Neue" panose="02000503000000020004" pitchFamily="2" charset="0"/>
              </a:rPr>
              <a:t> exercitation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ullamco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laboris</a:t>
            </a:r>
            <a:r>
              <a:rPr lang="en-GB" dirty="0">
                <a:effectLst/>
                <a:latin typeface="Helvetica Neue" panose="02000503000000020004" pitchFamily="2" charset="0"/>
              </a:rPr>
              <a:t> nisi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aliquip</a:t>
            </a:r>
            <a:r>
              <a:rPr lang="en-GB" dirty="0">
                <a:effectLst/>
                <a:latin typeface="Helvetica Neue" panose="02000503000000020004" pitchFamily="2" charset="0"/>
              </a:rPr>
              <a:t> ex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commodo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consequat</a:t>
            </a:r>
            <a:r>
              <a:rPr lang="en-GB" dirty="0">
                <a:effectLst/>
                <a:latin typeface="Helvetica Neue" panose="02000503000000020004" pitchFamily="2" charset="0"/>
              </a:rPr>
              <a:t>. Duis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aute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irure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reprehenderit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voluptate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esse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cillum</a:t>
            </a:r>
            <a:r>
              <a:rPr lang="en-GB" dirty="0">
                <a:effectLst/>
                <a:latin typeface="Helvetica Neue" panose="02000503000000020004" pitchFamily="2" charset="0"/>
              </a:rPr>
              <a:t> dolore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fugiat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nulla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pariatur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Excepteur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occaecat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cupidatat</a:t>
            </a:r>
            <a:r>
              <a:rPr lang="en-GB" dirty="0">
                <a:effectLst/>
                <a:latin typeface="Helvetica Neue" panose="02000503000000020004" pitchFamily="2" charset="0"/>
              </a:rPr>
              <a:t> non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proident</a:t>
            </a:r>
            <a:r>
              <a:rPr lang="en-GB" dirty="0">
                <a:effectLst/>
                <a:latin typeface="Helvetica Neue" panose="02000503000000020004" pitchFamily="2" charset="0"/>
              </a:rPr>
              <a:t>, sunt in culpa qui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officia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deserunt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mollit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anim</a:t>
            </a:r>
            <a:r>
              <a:rPr lang="en-GB" dirty="0">
                <a:effectLst/>
                <a:latin typeface="Helvetica Neue" panose="02000503000000020004" pitchFamily="2" charset="0"/>
              </a:rPr>
              <a:t> id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laborum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92E7B-14E2-6F23-0FB5-D7C4B7609A6A}"/>
              </a:ext>
            </a:extLst>
          </p:cNvPr>
          <p:cNvSpPr txBox="1"/>
          <p:nvPr userDrawn="1"/>
        </p:nvSpPr>
        <p:spPr>
          <a:xfrm>
            <a:off x="3598952" y="1142851"/>
            <a:ext cx="1507525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1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2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3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4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5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6</a:t>
            </a:r>
          </a:p>
          <a:p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E6F9BFD-2AC3-0AF5-6CC5-3DB22AACF7F7}"/>
              </a:ext>
            </a:extLst>
          </p:cNvPr>
          <p:cNvSpPr/>
          <p:nvPr userDrawn="1"/>
        </p:nvSpPr>
        <p:spPr>
          <a:xfrm>
            <a:off x="3965536" y="1244580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F5225F7-F27D-1C2E-6BDD-EF851E4D3884}"/>
              </a:ext>
            </a:extLst>
          </p:cNvPr>
          <p:cNvSpPr/>
          <p:nvPr userDrawn="1"/>
        </p:nvSpPr>
        <p:spPr>
          <a:xfrm>
            <a:off x="3965536" y="1791878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F3B8BEEE-AB3A-35DD-8ECC-8DF4AEFC5196}"/>
              </a:ext>
            </a:extLst>
          </p:cNvPr>
          <p:cNvSpPr/>
          <p:nvPr userDrawn="1"/>
        </p:nvSpPr>
        <p:spPr>
          <a:xfrm>
            <a:off x="3965536" y="2323197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972AC936-1279-1EC9-4B1B-5BFFAC8CDF93}"/>
              </a:ext>
            </a:extLst>
          </p:cNvPr>
          <p:cNvSpPr/>
          <p:nvPr userDrawn="1"/>
        </p:nvSpPr>
        <p:spPr>
          <a:xfrm>
            <a:off x="3965536" y="2837868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7A1A0C9D-70D4-F7FF-ABB2-82558E66C45B}"/>
              </a:ext>
            </a:extLst>
          </p:cNvPr>
          <p:cNvSpPr/>
          <p:nvPr userDrawn="1"/>
        </p:nvSpPr>
        <p:spPr>
          <a:xfrm>
            <a:off x="3965536" y="3378022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2F0F9FB2-956F-0D92-BEC2-DA278C1184B0}"/>
              </a:ext>
            </a:extLst>
          </p:cNvPr>
          <p:cNvSpPr/>
          <p:nvPr userDrawn="1"/>
        </p:nvSpPr>
        <p:spPr>
          <a:xfrm>
            <a:off x="3965536" y="3909341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B443038-BFEA-DD02-D45B-5F3C55485E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8952" y="855107"/>
            <a:ext cx="2966154" cy="310373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  <a:p>
            <a:pPr lvl="0"/>
            <a:endParaRPr lang="en-US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B269A6F8-EA34-E902-05FF-3C1A6469B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4752" y="1307305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FBEDDC1B-E9C4-1A5E-F535-BEEE11D672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4752" y="1856983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E3CF893F-07BA-63F7-0E38-DB4478527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3232" y="2385922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696D582-DDC2-9DA4-EA7B-77C67CD46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4752" y="2898510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09F7F4E1-2626-9312-3574-CADC5F5BB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73232" y="3446094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5BC72DE-948D-3290-7FB8-E90814EDC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4752" y="3972073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986C563-BCAB-EC13-8AAB-9F27CE8571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858912"/>
            <a:ext cx="2966154" cy="310373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  <a:p>
            <a:pPr lvl="0"/>
            <a:endParaRPr lang="en-US" dirty="0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1FA56469-479C-E934-6B60-3D192FFBA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A7FAD16D-5C76-18ED-9C54-334E3D796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37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body copy wi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D61FD49-1CE5-50E3-6DB9-72E1BDC4EFD9}"/>
              </a:ext>
            </a:extLst>
          </p:cNvPr>
          <p:cNvSpPr/>
          <p:nvPr userDrawn="1"/>
        </p:nvSpPr>
        <p:spPr>
          <a:xfrm>
            <a:off x="7285221" y="1872100"/>
            <a:ext cx="1859068" cy="2785166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EC2277-3944-10FA-18A6-1D747BABC2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799" y="923079"/>
            <a:ext cx="1975237" cy="3528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560B024-BE1D-D544-34FA-BA5535173B47}"/>
              </a:ext>
            </a:extLst>
          </p:cNvPr>
          <p:cNvSpPr txBox="1">
            <a:spLocks/>
          </p:cNvSpPr>
          <p:nvPr userDrawn="1"/>
        </p:nvSpPr>
        <p:spPr>
          <a:xfrm>
            <a:off x="2524386" y="923080"/>
            <a:ext cx="1975237" cy="3528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SzPct val="85000"/>
              <a:buFont typeface="Wingdings" panose="05000000000000000000" pitchFamily="2" charset="2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anose="05000000000000000000" pitchFamily="2" charset="2"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DFC9EF-5146-F07A-59BC-7C846678FD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4125" y="922338"/>
            <a:ext cx="1974850" cy="3528998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5A1203A-7073-F051-DB6D-35B09EA3D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7064" y="922338"/>
            <a:ext cx="1974850" cy="3528998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2A0DAEF-D89D-CCA7-D8AD-F6784307ED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29355" y="922338"/>
            <a:ext cx="1974850" cy="3528998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901182-CA7C-76EB-C4E0-58FC6389B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C9B75A-B6CC-0608-9A63-EC5AB42E8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41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body copy with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EC2277-3944-10FA-18A6-1D747BABC2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799" y="923079"/>
            <a:ext cx="1975237" cy="3528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0C149AB-4699-CB81-96AA-7EFD91F8F0E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940574327"/>
              </p:ext>
            </p:extLst>
          </p:nvPr>
        </p:nvGraphicFramePr>
        <p:xfrm>
          <a:off x="4794423" y="826872"/>
          <a:ext cx="3591696" cy="1191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B51B2A5-BDA8-C2F6-786B-695A96D4E8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4125" y="922338"/>
            <a:ext cx="1974850" cy="3528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9A56E0E-9D59-F4D6-BA11-97A12F1D16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7064" y="2114550"/>
            <a:ext cx="1974850" cy="23367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1AD8E8-0E50-98C6-790B-3AC9D27E90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29355" y="2114550"/>
            <a:ext cx="1974850" cy="23367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AA47E0-E996-2CB8-5153-CDD076DDE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AB6231C-F0F1-D0C5-ECCD-AA5DD0226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5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 O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921316"/>
            <a:ext cx="5259600" cy="1101600"/>
          </a:xfrm>
          <a:prstGeom prst="rect">
            <a:avLst/>
          </a:prstGeom>
        </p:spPr>
        <p:txBody>
          <a:bodyPr anchor="b"/>
          <a:lstStyle>
            <a:lvl1pPr algn="l">
              <a:defRPr sz="27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cap="none" baseline="0" dirty="0"/>
              <a:t>Click here to edit title font for presentation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476678"/>
            <a:ext cx="5259600" cy="131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90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087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476678"/>
            <a:ext cx="5259600" cy="131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90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C70CCD-442D-AFF9-9426-F918EE41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BFC8AC-B1A6-82BF-2252-B2CBF6C93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26D2E84-653D-EC92-68F6-45D3513C2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9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921316"/>
            <a:ext cx="5259600" cy="1101600"/>
          </a:xfrm>
          <a:prstGeom prst="rect">
            <a:avLst/>
          </a:prstGeom>
        </p:spPr>
        <p:txBody>
          <a:bodyPr anchor="b"/>
          <a:lstStyle>
            <a:lvl1pPr algn="l">
              <a:defRPr sz="1800" b="1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cap="none" baseline="0" dirty="0"/>
              <a:t>Jump to page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0" y="2476678"/>
            <a:ext cx="446164" cy="1443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90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cap="none" baseline="0" dirty="0"/>
              <a:t>01</a:t>
            </a:r>
          </a:p>
          <a:p>
            <a:r>
              <a:rPr lang="en-GB" cap="none" baseline="0" dirty="0"/>
              <a:t>04</a:t>
            </a:r>
          </a:p>
          <a:p>
            <a:r>
              <a:rPr lang="en-GB" cap="none" baseline="0" dirty="0"/>
              <a:t>06</a:t>
            </a:r>
          </a:p>
          <a:p>
            <a:r>
              <a:rPr lang="en-GB" cap="none" baseline="0" dirty="0"/>
              <a:t>09</a:t>
            </a:r>
          </a:p>
          <a:p>
            <a:r>
              <a:rPr lang="en-GB" cap="none" baseline="0" dirty="0"/>
              <a:t>12</a:t>
            </a:r>
          </a:p>
          <a:p>
            <a:r>
              <a:rPr lang="en-GB" cap="none" baseline="0" dirty="0"/>
              <a:t>15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6760E9-BA1E-5184-E44C-FC2B896CF6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3281" y="2476500"/>
            <a:ext cx="897281" cy="1443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00" baseline="0"/>
            </a:lvl1pPr>
          </a:lstStyle>
          <a:p>
            <a:pPr lvl="0"/>
            <a:r>
              <a:rPr lang="en-GB" dirty="0"/>
              <a:t>Section 1</a:t>
            </a:r>
          </a:p>
          <a:p>
            <a:pPr lvl="0"/>
            <a:r>
              <a:rPr lang="en-GB" dirty="0"/>
              <a:t>Section 2</a:t>
            </a:r>
          </a:p>
          <a:p>
            <a:pPr lvl="0"/>
            <a:r>
              <a:rPr lang="en-GB" dirty="0"/>
              <a:t>Section 3</a:t>
            </a:r>
          </a:p>
          <a:p>
            <a:pPr lvl="0"/>
            <a:r>
              <a:rPr lang="en-GB" dirty="0"/>
              <a:t>Section 4</a:t>
            </a:r>
          </a:p>
          <a:p>
            <a:pPr lvl="0"/>
            <a:r>
              <a:rPr lang="en-GB" dirty="0"/>
              <a:t>Section 5</a:t>
            </a:r>
          </a:p>
          <a:p>
            <a:pPr lvl="0"/>
            <a:r>
              <a:rPr lang="en-GB" dirty="0"/>
              <a:t>Section 6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EF6976-6227-2B03-71BF-E027E1CA9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82C3C2F-14E7-5ABB-2293-232AD32A7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8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21AE3718-223F-DB68-1F2D-B0E734EAFCBC}"/>
              </a:ext>
            </a:extLst>
          </p:cNvPr>
          <p:cNvSpPr/>
          <p:nvPr userDrawn="1"/>
        </p:nvSpPr>
        <p:spPr>
          <a:xfrm>
            <a:off x="0" y="591"/>
            <a:ext cx="7892151" cy="5165178"/>
          </a:xfrm>
          <a:custGeom>
            <a:avLst/>
            <a:gdLst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8238744 w 8238744"/>
              <a:gd name="connsiteY2" fmla="*/ 5143500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6958584 w 8238744"/>
              <a:gd name="connsiteY2" fmla="*/ 5143500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5161788"/>
              <a:gd name="connsiteX1" fmla="*/ 8238744 w 8238744"/>
              <a:gd name="connsiteY1" fmla="*/ 0 h 5161788"/>
              <a:gd name="connsiteX2" fmla="*/ 7050024 w 8238744"/>
              <a:gd name="connsiteY2" fmla="*/ 5161788 h 5161788"/>
              <a:gd name="connsiteX3" fmla="*/ 0 w 8238744"/>
              <a:gd name="connsiteY3" fmla="*/ 5143500 h 5161788"/>
              <a:gd name="connsiteX4" fmla="*/ 0 w 8238744"/>
              <a:gd name="connsiteY4" fmla="*/ 0 h 5161788"/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7123503 w 8238744"/>
              <a:gd name="connsiteY2" fmla="*/ 4835419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4835419"/>
              <a:gd name="connsiteX1" fmla="*/ 8238744 w 8238744"/>
              <a:gd name="connsiteY1" fmla="*/ 0 h 4835419"/>
              <a:gd name="connsiteX2" fmla="*/ 7123503 w 8238744"/>
              <a:gd name="connsiteY2" fmla="*/ 4835419 h 4835419"/>
              <a:gd name="connsiteX3" fmla="*/ 9185 w 8238744"/>
              <a:gd name="connsiteY3" fmla="*/ 4550882 h 4835419"/>
              <a:gd name="connsiteX4" fmla="*/ 0 w 8238744"/>
              <a:gd name="connsiteY4" fmla="*/ 0 h 4835419"/>
              <a:gd name="connsiteX0" fmla="*/ 883 w 8239627"/>
              <a:gd name="connsiteY0" fmla="*/ 0 h 4851485"/>
              <a:gd name="connsiteX1" fmla="*/ 8239627 w 8239627"/>
              <a:gd name="connsiteY1" fmla="*/ 0 h 4851485"/>
              <a:gd name="connsiteX2" fmla="*/ 7124386 w 8239627"/>
              <a:gd name="connsiteY2" fmla="*/ 4835419 h 4851485"/>
              <a:gd name="connsiteX3" fmla="*/ 883 w 8239627"/>
              <a:gd name="connsiteY3" fmla="*/ 4851485 h 4851485"/>
              <a:gd name="connsiteX4" fmla="*/ 883 w 8239627"/>
              <a:gd name="connsiteY4" fmla="*/ 0 h 485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9627" h="4851485">
                <a:moveTo>
                  <a:pt x="883" y="0"/>
                </a:moveTo>
                <a:lnTo>
                  <a:pt x="8239627" y="0"/>
                </a:lnTo>
                <a:lnTo>
                  <a:pt x="7124386" y="4835419"/>
                </a:lnTo>
                <a:lnTo>
                  <a:pt x="883" y="4851485"/>
                </a:lnTo>
                <a:cubicBezTo>
                  <a:pt x="-2179" y="3334524"/>
                  <a:pt x="3945" y="1516961"/>
                  <a:pt x="88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9440D6-8336-CEA2-FF0A-4653B9D52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6727252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9B1195-44AE-8064-77FE-EC7ABA2D0C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669340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EC4AD1-9178-023B-B070-0310E4C8FE05}"/>
              </a:ext>
            </a:extLst>
          </p:cNvPr>
          <p:cNvCxnSpPr>
            <a:cxnSpLocks/>
          </p:cNvCxnSpPr>
          <p:nvPr userDrawn="1"/>
        </p:nvCxnSpPr>
        <p:spPr>
          <a:xfrm flipH="1">
            <a:off x="6599552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99709B-3BB9-CFCF-C7DB-B3E47701DD36}"/>
              </a:ext>
            </a:extLst>
          </p:cNvPr>
          <p:cNvCxnSpPr>
            <a:cxnSpLocks/>
          </p:cNvCxnSpPr>
          <p:nvPr userDrawn="1"/>
        </p:nvCxnSpPr>
        <p:spPr>
          <a:xfrm flipH="1">
            <a:off x="6541640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1FBDB-FC67-0AA2-2FEB-9AFA0ECA9788}"/>
              </a:ext>
            </a:extLst>
          </p:cNvPr>
          <p:cNvCxnSpPr>
            <a:cxnSpLocks/>
          </p:cNvCxnSpPr>
          <p:nvPr userDrawn="1"/>
        </p:nvCxnSpPr>
        <p:spPr>
          <a:xfrm flipH="1">
            <a:off x="6471852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6F37F5-F656-9932-B672-63E6A226A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6413940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BD1395-29F4-FDEC-C212-D21BE98699E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44152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E30C2B-DC8B-CBD6-487F-E39517ABCDA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80924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9712F5-9910-FE2F-C39D-3DE7A32CA566}"/>
              </a:ext>
            </a:extLst>
          </p:cNvPr>
          <p:cNvCxnSpPr>
            <a:cxnSpLocks/>
          </p:cNvCxnSpPr>
          <p:nvPr userDrawn="1"/>
        </p:nvCxnSpPr>
        <p:spPr>
          <a:xfrm flipH="1">
            <a:off x="6221189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4DFA6B-059B-BF3E-941B-377267A58D0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57961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A861DF-3C8D-6304-A5EF-E1C5B76898EC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3489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7B45B1-D7A6-444C-BBFA-05316F61C09E}"/>
              </a:ext>
            </a:extLst>
          </p:cNvPr>
          <p:cNvCxnSpPr>
            <a:cxnSpLocks/>
          </p:cNvCxnSpPr>
          <p:nvPr userDrawn="1"/>
        </p:nvCxnSpPr>
        <p:spPr>
          <a:xfrm flipH="1">
            <a:off x="6030261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6DCD86-C3B5-4B85-B29C-19B4F0751C46}"/>
              </a:ext>
            </a:extLst>
          </p:cNvPr>
          <p:cNvCxnSpPr>
            <a:cxnSpLocks/>
          </p:cNvCxnSpPr>
          <p:nvPr userDrawn="1"/>
        </p:nvCxnSpPr>
        <p:spPr>
          <a:xfrm flipH="1">
            <a:off x="5965568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D1278C-44D1-C48B-46F1-9BBC33020172}"/>
              </a:ext>
            </a:extLst>
          </p:cNvPr>
          <p:cNvCxnSpPr>
            <a:cxnSpLocks/>
          </p:cNvCxnSpPr>
          <p:nvPr userDrawn="1"/>
        </p:nvCxnSpPr>
        <p:spPr>
          <a:xfrm flipH="1">
            <a:off x="5907656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B31533-9D19-D9F7-BA40-3EAAB28B02C6}"/>
              </a:ext>
            </a:extLst>
          </p:cNvPr>
          <p:cNvCxnSpPr>
            <a:cxnSpLocks/>
          </p:cNvCxnSpPr>
          <p:nvPr userDrawn="1"/>
        </p:nvCxnSpPr>
        <p:spPr>
          <a:xfrm flipH="1">
            <a:off x="5837868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7465C5-3479-58B2-33BC-8E972A2BDC47}"/>
              </a:ext>
            </a:extLst>
          </p:cNvPr>
          <p:cNvCxnSpPr>
            <a:cxnSpLocks/>
          </p:cNvCxnSpPr>
          <p:nvPr userDrawn="1"/>
        </p:nvCxnSpPr>
        <p:spPr>
          <a:xfrm flipH="1">
            <a:off x="5774640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F67686-FCB4-D608-1049-19D16A42227B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4905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23EE44-990C-52E0-1048-8474B7416BF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51677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53A8298-2429-1572-81AE-B573F04B9A9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7205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FCB3C6D-9FE9-9C23-FC69-5391C64AD050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3977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60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21AE3718-223F-DB68-1F2D-B0E734EAFCBC}"/>
              </a:ext>
            </a:extLst>
          </p:cNvPr>
          <p:cNvSpPr/>
          <p:nvPr userDrawn="1"/>
        </p:nvSpPr>
        <p:spPr>
          <a:xfrm>
            <a:off x="0" y="591"/>
            <a:ext cx="7892151" cy="5165178"/>
          </a:xfrm>
          <a:custGeom>
            <a:avLst/>
            <a:gdLst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8238744 w 8238744"/>
              <a:gd name="connsiteY2" fmla="*/ 5143500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6958584 w 8238744"/>
              <a:gd name="connsiteY2" fmla="*/ 5143500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5161788"/>
              <a:gd name="connsiteX1" fmla="*/ 8238744 w 8238744"/>
              <a:gd name="connsiteY1" fmla="*/ 0 h 5161788"/>
              <a:gd name="connsiteX2" fmla="*/ 7050024 w 8238744"/>
              <a:gd name="connsiteY2" fmla="*/ 5161788 h 5161788"/>
              <a:gd name="connsiteX3" fmla="*/ 0 w 8238744"/>
              <a:gd name="connsiteY3" fmla="*/ 5143500 h 5161788"/>
              <a:gd name="connsiteX4" fmla="*/ 0 w 8238744"/>
              <a:gd name="connsiteY4" fmla="*/ 0 h 5161788"/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7123503 w 8238744"/>
              <a:gd name="connsiteY2" fmla="*/ 4835419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4835419"/>
              <a:gd name="connsiteX1" fmla="*/ 8238744 w 8238744"/>
              <a:gd name="connsiteY1" fmla="*/ 0 h 4835419"/>
              <a:gd name="connsiteX2" fmla="*/ 7123503 w 8238744"/>
              <a:gd name="connsiteY2" fmla="*/ 4835419 h 4835419"/>
              <a:gd name="connsiteX3" fmla="*/ 9185 w 8238744"/>
              <a:gd name="connsiteY3" fmla="*/ 4550882 h 4835419"/>
              <a:gd name="connsiteX4" fmla="*/ 0 w 8238744"/>
              <a:gd name="connsiteY4" fmla="*/ 0 h 4835419"/>
              <a:gd name="connsiteX0" fmla="*/ 883 w 8239627"/>
              <a:gd name="connsiteY0" fmla="*/ 0 h 4851485"/>
              <a:gd name="connsiteX1" fmla="*/ 8239627 w 8239627"/>
              <a:gd name="connsiteY1" fmla="*/ 0 h 4851485"/>
              <a:gd name="connsiteX2" fmla="*/ 7124386 w 8239627"/>
              <a:gd name="connsiteY2" fmla="*/ 4835419 h 4851485"/>
              <a:gd name="connsiteX3" fmla="*/ 883 w 8239627"/>
              <a:gd name="connsiteY3" fmla="*/ 4851485 h 4851485"/>
              <a:gd name="connsiteX4" fmla="*/ 883 w 8239627"/>
              <a:gd name="connsiteY4" fmla="*/ 0 h 485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9627" h="4851485">
                <a:moveTo>
                  <a:pt x="883" y="0"/>
                </a:moveTo>
                <a:lnTo>
                  <a:pt x="8239627" y="0"/>
                </a:lnTo>
                <a:lnTo>
                  <a:pt x="7124386" y="4835419"/>
                </a:lnTo>
                <a:lnTo>
                  <a:pt x="883" y="4851485"/>
                </a:lnTo>
                <a:cubicBezTo>
                  <a:pt x="-2179" y="3334524"/>
                  <a:pt x="3945" y="1516961"/>
                  <a:pt x="88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9440D6-8336-CEA2-FF0A-4653B9D52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6727252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9B1195-44AE-8064-77FE-EC7ABA2D0C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669340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EC4AD1-9178-023B-B070-0310E4C8FE05}"/>
              </a:ext>
            </a:extLst>
          </p:cNvPr>
          <p:cNvCxnSpPr>
            <a:cxnSpLocks/>
          </p:cNvCxnSpPr>
          <p:nvPr userDrawn="1"/>
        </p:nvCxnSpPr>
        <p:spPr>
          <a:xfrm flipH="1">
            <a:off x="6599552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99709B-3BB9-CFCF-C7DB-B3E47701DD36}"/>
              </a:ext>
            </a:extLst>
          </p:cNvPr>
          <p:cNvCxnSpPr>
            <a:cxnSpLocks/>
          </p:cNvCxnSpPr>
          <p:nvPr userDrawn="1"/>
        </p:nvCxnSpPr>
        <p:spPr>
          <a:xfrm flipH="1">
            <a:off x="6541640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1FBDB-FC67-0AA2-2FEB-9AFA0ECA9788}"/>
              </a:ext>
            </a:extLst>
          </p:cNvPr>
          <p:cNvCxnSpPr>
            <a:cxnSpLocks/>
          </p:cNvCxnSpPr>
          <p:nvPr userDrawn="1"/>
        </p:nvCxnSpPr>
        <p:spPr>
          <a:xfrm flipH="1">
            <a:off x="6471852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6F37F5-F656-9932-B672-63E6A226A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6413940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BD1395-29F4-FDEC-C212-D21BE98699E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44152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E30C2B-DC8B-CBD6-487F-E39517ABCDA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80924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9712F5-9910-FE2F-C39D-3DE7A32CA566}"/>
              </a:ext>
            </a:extLst>
          </p:cNvPr>
          <p:cNvCxnSpPr>
            <a:cxnSpLocks/>
          </p:cNvCxnSpPr>
          <p:nvPr userDrawn="1"/>
        </p:nvCxnSpPr>
        <p:spPr>
          <a:xfrm flipH="1">
            <a:off x="6221189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4DFA6B-059B-BF3E-941B-377267A58D0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57961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A861DF-3C8D-6304-A5EF-E1C5B76898EC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3489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7B45B1-D7A6-444C-BBFA-05316F61C09E}"/>
              </a:ext>
            </a:extLst>
          </p:cNvPr>
          <p:cNvCxnSpPr>
            <a:cxnSpLocks/>
          </p:cNvCxnSpPr>
          <p:nvPr userDrawn="1"/>
        </p:nvCxnSpPr>
        <p:spPr>
          <a:xfrm flipH="1">
            <a:off x="6030261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6DCD86-C3B5-4B85-B29C-19B4F0751C46}"/>
              </a:ext>
            </a:extLst>
          </p:cNvPr>
          <p:cNvCxnSpPr>
            <a:cxnSpLocks/>
          </p:cNvCxnSpPr>
          <p:nvPr userDrawn="1"/>
        </p:nvCxnSpPr>
        <p:spPr>
          <a:xfrm flipH="1">
            <a:off x="5965568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D1278C-44D1-C48B-46F1-9BBC33020172}"/>
              </a:ext>
            </a:extLst>
          </p:cNvPr>
          <p:cNvCxnSpPr>
            <a:cxnSpLocks/>
          </p:cNvCxnSpPr>
          <p:nvPr userDrawn="1"/>
        </p:nvCxnSpPr>
        <p:spPr>
          <a:xfrm flipH="1">
            <a:off x="5907656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B31533-9D19-D9F7-BA40-3EAAB28B02C6}"/>
              </a:ext>
            </a:extLst>
          </p:cNvPr>
          <p:cNvCxnSpPr>
            <a:cxnSpLocks/>
          </p:cNvCxnSpPr>
          <p:nvPr userDrawn="1"/>
        </p:nvCxnSpPr>
        <p:spPr>
          <a:xfrm flipH="1">
            <a:off x="5837868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7465C5-3479-58B2-33BC-8E972A2BDC47}"/>
              </a:ext>
            </a:extLst>
          </p:cNvPr>
          <p:cNvCxnSpPr>
            <a:cxnSpLocks/>
          </p:cNvCxnSpPr>
          <p:nvPr userDrawn="1"/>
        </p:nvCxnSpPr>
        <p:spPr>
          <a:xfrm flipH="1">
            <a:off x="5774640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F67686-FCB4-D608-1049-19D16A42227B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4905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23EE44-990C-52E0-1048-8474B7416BF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51677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53A8298-2429-1572-81AE-B573F04B9A9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7205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FCB3C6D-9FE9-9C23-FC69-5391C64AD050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3977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149618-BB70-EF25-F3C2-10092EC971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7738" y="600517"/>
            <a:ext cx="5259600" cy="1101600"/>
          </a:xfrm>
          <a:prstGeom prst="rect">
            <a:avLst/>
          </a:prstGeom>
        </p:spPr>
        <p:txBody>
          <a:bodyPr anchor="b"/>
          <a:lstStyle>
            <a:lvl1pPr algn="l">
              <a:defRPr sz="2700" cap="none" baseline="0">
                <a:solidFill>
                  <a:schemeClr val="bg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cap="none" baseline="0" dirty="0"/>
              <a:t>TITLE OR QUOTE CAN </a:t>
            </a:r>
            <a:br>
              <a:rPr lang="en-GB" cap="none" baseline="0" dirty="0"/>
            </a:br>
            <a:r>
              <a:rPr lang="en-GB" cap="none" baseline="0" dirty="0"/>
              <a:t>GO HERE IN ALL CAPS </a:t>
            </a:r>
            <a:br>
              <a:rPr lang="en-GB" cap="none" baseline="0" dirty="0"/>
            </a:br>
            <a:r>
              <a:rPr lang="en-GB" cap="none" baseline="0" dirty="0"/>
              <a:t>OR SENTENCE CASE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CDEB6-63B0-FC24-D1FC-0B22BEFD52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142" y="1856493"/>
            <a:ext cx="5250196" cy="1292225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Tx/>
              <a:buNone/>
              <a:defRPr sz="2700" baseline="0">
                <a:solidFill>
                  <a:schemeClr val="bg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or quote can </a:t>
            </a:r>
            <a:br>
              <a:rPr lang="en-GB" dirty="0"/>
            </a:br>
            <a:r>
              <a:rPr lang="en-GB" dirty="0"/>
              <a:t>go here in all caps </a:t>
            </a:r>
            <a:br>
              <a:rPr lang="en-GB" dirty="0"/>
            </a:br>
            <a:r>
              <a:rPr lang="en-GB" dirty="0"/>
              <a:t>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94236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Impact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921316"/>
            <a:ext cx="5259600" cy="1101600"/>
          </a:xfrm>
          <a:prstGeom prst="rect">
            <a:avLst/>
          </a:prstGeom>
        </p:spPr>
        <p:txBody>
          <a:bodyPr anchor="b"/>
          <a:lstStyle>
            <a:lvl1pPr algn="l">
              <a:defRPr sz="2500" b="1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cap="none" baseline="0" dirty="0"/>
              <a:t>Click here to input a compelling quote or impactful statement to share with your audience.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0" y="2476678"/>
            <a:ext cx="5259600" cy="131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cap="none" baseline="0" dirty="0"/>
              <a:t>Click here to input a compelling quote or impactful statement to share with your audience.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972603-B953-941E-EFA6-CC8541033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8CBFA28-E267-51B5-6453-D80CAF708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6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0" y="1310926"/>
            <a:ext cx="5259600" cy="16816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dirty="0">
                <a:effectLst/>
                <a:latin typeface="Helvetica Neue" panose="02000503000000020004" pitchFamily="2" charset="0"/>
              </a:rPr>
              <a:t> exercitation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ullamco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laboris</a:t>
            </a:r>
            <a:r>
              <a:rPr lang="en-GB" dirty="0">
                <a:effectLst/>
                <a:latin typeface="Helvetica Neue" panose="02000503000000020004" pitchFamily="2" charset="0"/>
              </a:rPr>
              <a:t> nisi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aliquip</a:t>
            </a:r>
            <a:r>
              <a:rPr lang="en-GB" dirty="0">
                <a:effectLst/>
                <a:latin typeface="Helvetica Neue" panose="02000503000000020004" pitchFamily="2" charset="0"/>
              </a:rPr>
              <a:t> ex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commodo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consequat</a:t>
            </a:r>
            <a:r>
              <a:rPr lang="en-GB" dirty="0">
                <a:effectLst/>
                <a:latin typeface="Helvetica Neue" panose="02000503000000020004" pitchFamily="2" charset="0"/>
              </a:rPr>
              <a:t>. Duis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aute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irure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reprehenderit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voluptate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esse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cillum</a:t>
            </a:r>
            <a:r>
              <a:rPr lang="en-GB" dirty="0">
                <a:effectLst/>
                <a:latin typeface="Helvetica Neue" panose="02000503000000020004" pitchFamily="2" charset="0"/>
              </a:rPr>
              <a:t> dolore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fugiat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nulla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pariatur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Excepteur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occaecat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cupidatat</a:t>
            </a:r>
            <a:r>
              <a:rPr lang="en-GB" dirty="0">
                <a:effectLst/>
                <a:latin typeface="Helvetica Neue" panose="02000503000000020004" pitchFamily="2" charset="0"/>
              </a:rPr>
              <a:t> non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proident</a:t>
            </a:r>
            <a:r>
              <a:rPr lang="en-GB" dirty="0">
                <a:effectLst/>
                <a:latin typeface="Helvetica Neue" panose="02000503000000020004" pitchFamily="2" charset="0"/>
              </a:rPr>
              <a:t>, sunt in culpa qui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officia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deserunt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mollit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anim</a:t>
            </a:r>
            <a:r>
              <a:rPr lang="en-GB" dirty="0">
                <a:effectLst/>
                <a:latin typeface="Helvetica Neue" panose="02000503000000020004" pitchFamily="2" charset="0"/>
              </a:rPr>
              <a:t> id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laborum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11916-12F3-A39B-6393-A505C54F1269}"/>
              </a:ext>
            </a:extLst>
          </p:cNvPr>
          <p:cNvSpPr txBox="1"/>
          <p:nvPr userDrawn="1"/>
        </p:nvSpPr>
        <p:spPr>
          <a:xfrm>
            <a:off x="370800" y="1015336"/>
            <a:ext cx="4572000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30AF4F-B879-EA02-AB63-5EEF48D804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3179763"/>
            <a:ext cx="3903663" cy="28836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/>
            </a:lvl1pPr>
          </a:lstStyle>
          <a:p>
            <a:pPr lvl="0"/>
            <a:r>
              <a:rPr lang="en-GB" dirty="0"/>
              <a:t>Bullet point list styling:</a:t>
            </a:r>
            <a:br>
              <a:rPr lang="en-GB" dirty="0"/>
            </a:b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EA4E216-432F-5D27-F0BE-96501132E2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3508858"/>
            <a:ext cx="3903663" cy="1030191"/>
          </a:xfrm>
        </p:spPr>
        <p:txBody>
          <a:bodyPr>
            <a:normAutofit/>
          </a:bodyPr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400" baseline="0"/>
            </a:lvl1pPr>
          </a:lstStyle>
          <a:p>
            <a:pPr lvl="0"/>
            <a:r>
              <a:rPr lang="en-GB" dirty="0"/>
              <a:t>Point 1</a:t>
            </a:r>
          </a:p>
          <a:p>
            <a:pPr lvl="0"/>
            <a:r>
              <a:rPr lang="en-GB" dirty="0"/>
              <a:t>Point 2</a:t>
            </a:r>
          </a:p>
          <a:p>
            <a:pPr lvl="0"/>
            <a:r>
              <a:rPr lang="en-GB" dirty="0"/>
              <a:t>Point 3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B3E3C33-989A-1FC3-5251-6D06819B9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160034-2347-D368-8727-EA851E91E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799" y="1642606"/>
            <a:ext cx="2677201" cy="16816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AAA6C60-46D1-1127-3D5F-7FA1388D35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1170246"/>
            <a:ext cx="2676525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example, can be one or two lines</a:t>
            </a:r>
            <a:endParaRPr lang="en-US" dirty="0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7D0DED1-97D1-E845-F8DA-0966A47D33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3399" y="1170246"/>
            <a:ext cx="2676525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</a:t>
            </a:r>
            <a:endParaRPr lang="en-US" dirty="0"/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CB458717-C43E-9AB8-8678-5E3719A94C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335" y="1170245"/>
            <a:ext cx="2676525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FE1803B-C9B4-3CFC-4490-F01BFA485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3738" y="1643063"/>
            <a:ext cx="2676525" cy="1681162"/>
          </a:xfrm>
        </p:spPr>
        <p:txBody>
          <a:bodyPr>
            <a:normAutofit/>
          </a:bodyPr>
          <a:lstStyle>
            <a:lvl1pPr>
              <a:defRPr sz="1350" b="0" i="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0AFDC5FC-D81B-D27D-BED0-DE237290E0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336" y="1642604"/>
            <a:ext cx="2676525" cy="1681162"/>
          </a:xfrm>
        </p:spPr>
        <p:txBody>
          <a:bodyPr>
            <a:normAutofit/>
          </a:bodyPr>
          <a:lstStyle>
            <a:lvl1pPr>
              <a:defRPr sz="1350" b="0" i="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D7C9473-AF6D-AAEC-2C0C-1792E722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499132-1886-F1DE-349D-292E47069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F6BF5-1365-D94B-55C8-C4D9C5529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C5AA6-CF9B-4C53-73CE-B44FEC941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6FFDA2C-46C2-C774-A700-F4E4E345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2B6E0CB-EF03-F742-8CCF-E9A157FF1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588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696" r:id="rId2"/>
    <p:sldLayoutId id="2147483695" r:id="rId3"/>
    <p:sldLayoutId id="2147483707" r:id="rId4"/>
    <p:sldLayoutId id="2147483727" r:id="rId5"/>
    <p:sldLayoutId id="2147483728" r:id="rId6"/>
    <p:sldLayoutId id="2147483706" r:id="rId7"/>
    <p:sldLayoutId id="2147483697" r:id="rId8"/>
    <p:sldLayoutId id="2147483698" r:id="rId9"/>
    <p:sldLayoutId id="2147483708" r:id="rId10"/>
    <p:sldLayoutId id="2147483700" r:id="rId11"/>
    <p:sldLayoutId id="2147483725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24" r:id="rId18"/>
    <p:sldLayoutId id="2147483726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EDA4-F550-D054-A39F-7646585294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Planning and Time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C2D25-534F-B11F-2774-332482D786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Gabriella Miles</a:t>
            </a:r>
          </a:p>
          <a:p>
            <a:r>
              <a:rPr lang="en-US" sz="1600" i="1" dirty="0"/>
              <a:t>2</a:t>
            </a:r>
            <a:r>
              <a:rPr lang="en-US" sz="1600" i="1" baseline="30000" dirty="0"/>
              <a:t>nd</a:t>
            </a:r>
            <a:r>
              <a:rPr lang="en-US" sz="1600" i="1" dirty="0"/>
              <a:t> February 2024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61965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99" y="516624"/>
            <a:ext cx="7597543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Charts: Cooking Spaghetti with Tomato Sauce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D9CB6-73FD-B3F3-01DE-52FA28D41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408" y="1059665"/>
            <a:ext cx="2731185" cy="3319591"/>
          </a:xfrm>
        </p:spPr>
        <p:txBody>
          <a:bodyPr/>
          <a:lstStyle/>
          <a:p>
            <a:r>
              <a:rPr lang="en-GB" b="1" dirty="0"/>
              <a:t>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List all of the tasks we can think of associated with the project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F974D-FF7B-9688-5ABD-3EB3AA07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522" y="1059664"/>
            <a:ext cx="4128809" cy="3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3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516624"/>
            <a:ext cx="5259600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</a:t>
            </a: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26CD60E1-B9F3-208D-51A6-BFFDC4421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1222" y="3282169"/>
            <a:ext cx="914400" cy="9144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1290F7F-69F2-B0A4-0408-D6C1A4222D44}"/>
              </a:ext>
            </a:extLst>
          </p:cNvPr>
          <p:cNvSpPr/>
          <p:nvPr/>
        </p:nvSpPr>
        <p:spPr>
          <a:xfrm>
            <a:off x="3536902" y="613541"/>
            <a:ext cx="2968283" cy="1674056"/>
          </a:xfrm>
          <a:prstGeom prst="cloudCallout">
            <a:avLst>
              <a:gd name="adj1" fmla="val -23203"/>
              <a:gd name="adj2" fmla="val 9653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Key deadlines and milestones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ACD6C69-9B2A-073F-AA10-4B761A1313F4}"/>
              </a:ext>
            </a:extLst>
          </p:cNvPr>
          <p:cNvSpPr/>
          <p:nvPr/>
        </p:nvSpPr>
        <p:spPr>
          <a:xfrm flipH="1">
            <a:off x="746809" y="1423035"/>
            <a:ext cx="2790093" cy="1674056"/>
          </a:xfrm>
          <a:prstGeom prst="cloudCallout">
            <a:avLst>
              <a:gd name="adj1" fmla="val -55119"/>
              <a:gd name="adj2" fmla="val 721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Tasks</a:t>
            </a:r>
          </a:p>
          <a:p>
            <a:pPr algn="ctr"/>
            <a:r>
              <a:rPr lang="en-GB" dirty="0"/>
              <a:t>Start and end dates</a:t>
            </a:r>
          </a:p>
          <a:p>
            <a:pPr algn="ctr"/>
            <a:r>
              <a:rPr lang="en-GB" dirty="0"/>
              <a:t>Dependencies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D8CE1A-97CD-F536-3036-51BD428C19F4}"/>
              </a:ext>
            </a:extLst>
          </p:cNvPr>
          <p:cNvSpPr/>
          <p:nvPr/>
        </p:nvSpPr>
        <p:spPr>
          <a:xfrm>
            <a:off x="5297318" y="2065313"/>
            <a:ext cx="2968283" cy="1674056"/>
          </a:xfrm>
          <a:prstGeom prst="cloudCallout">
            <a:avLst>
              <a:gd name="adj1" fmla="val -65383"/>
              <a:gd name="adj2" fmla="val 3266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 owners/team members (multi-person teams)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8E2F4-44F9-84DF-06EE-FBE68385A984}"/>
              </a:ext>
            </a:extLst>
          </p:cNvPr>
          <p:cNvSpPr/>
          <p:nvPr/>
        </p:nvSpPr>
        <p:spPr>
          <a:xfrm>
            <a:off x="1681089" y="2311498"/>
            <a:ext cx="1125416" cy="260252"/>
          </a:xfrm>
          <a:prstGeom prst="rect">
            <a:avLst/>
          </a:prstGeom>
          <a:noFill/>
          <a:ln w="57150"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08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99" y="516624"/>
            <a:ext cx="7597543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Charts: Cooking Spaghetti with Tomato Sauce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D9CB6-73FD-B3F3-01DE-52FA28D41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258" y="1052293"/>
            <a:ext cx="2971360" cy="3319591"/>
          </a:xfrm>
        </p:spPr>
        <p:txBody>
          <a:bodyPr/>
          <a:lstStyle/>
          <a:p>
            <a:r>
              <a:rPr lang="en-GB" b="1" dirty="0"/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 tasks we need to complete </a:t>
            </a:r>
            <a:r>
              <a:rPr lang="en-GB" b="1" dirty="0"/>
              <a:t>before</a:t>
            </a:r>
            <a:r>
              <a:rPr lang="en-GB" dirty="0"/>
              <a:t> we can move on to other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388169-31A9-86E1-2803-0257639F0544}"/>
              </a:ext>
            </a:extLst>
          </p:cNvPr>
          <p:cNvGrpSpPr/>
          <p:nvPr/>
        </p:nvGrpSpPr>
        <p:grpSpPr>
          <a:xfrm>
            <a:off x="4169570" y="1052292"/>
            <a:ext cx="4221808" cy="3319591"/>
            <a:chOff x="4169570" y="660406"/>
            <a:chExt cx="3482642" cy="2796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EF974D-FF7B-9688-5ABD-3EB3AA07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9570" y="660406"/>
              <a:ext cx="3482642" cy="279678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8D0C16-351B-8E03-8D72-9CC4E667B273}"/>
                </a:ext>
              </a:extLst>
            </p:cNvPr>
            <p:cNvSpPr/>
            <p:nvPr/>
          </p:nvSpPr>
          <p:spPr>
            <a:xfrm>
              <a:off x="4363445" y="1196873"/>
              <a:ext cx="1276141" cy="42265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44983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99" y="516624"/>
            <a:ext cx="7597543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Charts: Cooking Spaghetti with Tomato Sauce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D9CB6-73FD-B3F3-01DE-52FA28D41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258" y="1052293"/>
            <a:ext cx="2971360" cy="3319591"/>
          </a:xfrm>
        </p:spPr>
        <p:txBody>
          <a:bodyPr/>
          <a:lstStyle/>
          <a:p>
            <a:r>
              <a:rPr lang="en-GB" b="1" dirty="0"/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 tasks we need to complete </a:t>
            </a:r>
            <a:r>
              <a:rPr lang="en-GB" b="1" dirty="0"/>
              <a:t>before</a:t>
            </a:r>
            <a:r>
              <a:rPr lang="en-GB" dirty="0"/>
              <a:t> we can move on to other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388169-31A9-86E1-2803-0257639F0544}"/>
              </a:ext>
            </a:extLst>
          </p:cNvPr>
          <p:cNvGrpSpPr/>
          <p:nvPr/>
        </p:nvGrpSpPr>
        <p:grpSpPr>
          <a:xfrm>
            <a:off x="4169570" y="1052292"/>
            <a:ext cx="4221808" cy="3319591"/>
            <a:chOff x="4169570" y="660406"/>
            <a:chExt cx="3482642" cy="2796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EF974D-FF7B-9688-5ABD-3EB3AA07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9570" y="660406"/>
              <a:ext cx="3482642" cy="279678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8D0C16-351B-8E03-8D72-9CC4E667B273}"/>
                </a:ext>
              </a:extLst>
            </p:cNvPr>
            <p:cNvSpPr/>
            <p:nvPr/>
          </p:nvSpPr>
          <p:spPr>
            <a:xfrm>
              <a:off x="4421469" y="1582068"/>
              <a:ext cx="1276141" cy="163864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089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516624"/>
            <a:ext cx="5259600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</a:t>
            </a: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26CD60E1-B9F3-208D-51A6-BFFDC4421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1222" y="3282169"/>
            <a:ext cx="914400" cy="9144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1290F7F-69F2-B0A4-0408-D6C1A4222D44}"/>
              </a:ext>
            </a:extLst>
          </p:cNvPr>
          <p:cNvSpPr/>
          <p:nvPr/>
        </p:nvSpPr>
        <p:spPr>
          <a:xfrm>
            <a:off x="3536902" y="613541"/>
            <a:ext cx="2968283" cy="1674056"/>
          </a:xfrm>
          <a:prstGeom prst="cloudCallout">
            <a:avLst>
              <a:gd name="adj1" fmla="val -23203"/>
              <a:gd name="adj2" fmla="val 9653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Key deadlines and milestones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ACD6C69-9B2A-073F-AA10-4B761A1313F4}"/>
              </a:ext>
            </a:extLst>
          </p:cNvPr>
          <p:cNvSpPr/>
          <p:nvPr/>
        </p:nvSpPr>
        <p:spPr>
          <a:xfrm flipH="1">
            <a:off x="746809" y="1423035"/>
            <a:ext cx="2790093" cy="1674056"/>
          </a:xfrm>
          <a:prstGeom prst="cloudCallout">
            <a:avLst>
              <a:gd name="adj1" fmla="val -55119"/>
              <a:gd name="adj2" fmla="val 721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Tasks</a:t>
            </a:r>
          </a:p>
          <a:p>
            <a:pPr algn="ctr"/>
            <a:r>
              <a:rPr lang="en-GB" dirty="0"/>
              <a:t>Start and end dates</a:t>
            </a:r>
          </a:p>
          <a:p>
            <a:pPr algn="ctr"/>
            <a:r>
              <a:rPr lang="en-GB" dirty="0"/>
              <a:t>Dependencies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D8CE1A-97CD-F536-3036-51BD428C19F4}"/>
              </a:ext>
            </a:extLst>
          </p:cNvPr>
          <p:cNvSpPr/>
          <p:nvPr/>
        </p:nvSpPr>
        <p:spPr>
          <a:xfrm>
            <a:off x="5297318" y="2065313"/>
            <a:ext cx="2968283" cy="1674056"/>
          </a:xfrm>
          <a:prstGeom prst="cloudCallout">
            <a:avLst>
              <a:gd name="adj1" fmla="val -65383"/>
              <a:gd name="adj2" fmla="val 3266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 owners/team members (multi-person teams)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8E2F4-44F9-84DF-06EE-FBE68385A984}"/>
              </a:ext>
            </a:extLst>
          </p:cNvPr>
          <p:cNvSpPr/>
          <p:nvPr/>
        </p:nvSpPr>
        <p:spPr>
          <a:xfrm>
            <a:off x="1491175" y="2093446"/>
            <a:ext cx="1470074" cy="260252"/>
          </a:xfrm>
          <a:prstGeom prst="rect">
            <a:avLst/>
          </a:prstGeom>
          <a:noFill/>
          <a:ln w="57150"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01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99" y="516624"/>
            <a:ext cx="7597543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Charts: Cooking Spaghetti with Tomato Sauce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D9CB6-73FD-B3F3-01DE-52FA28D41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157" y="1035441"/>
            <a:ext cx="3337119" cy="3319591"/>
          </a:xfrm>
        </p:spPr>
        <p:txBody>
          <a:bodyPr/>
          <a:lstStyle/>
          <a:p>
            <a:r>
              <a:rPr lang="en-GB" b="1" dirty="0"/>
              <a:t>Estimate duration of each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Important to be realistic – don’t list how long you would like the task to take!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A53BD-9E6E-2635-E048-B884464C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76" y="1035440"/>
            <a:ext cx="4170066" cy="33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12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99" y="516624"/>
            <a:ext cx="7597543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Charts: Cooking Spaghetti with Tomato Sauce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D9CB6-73FD-B3F3-01DE-52FA28D41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157" y="1035441"/>
            <a:ext cx="3337119" cy="3319591"/>
          </a:xfrm>
        </p:spPr>
        <p:txBody>
          <a:bodyPr/>
          <a:lstStyle/>
          <a:p>
            <a:r>
              <a:rPr lang="en-GB" b="1" dirty="0"/>
              <a:t>Estimate start and end times of each task based on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Set arbitrary deadline of 8pm (we want to have our dinner by 8pm)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Last task = 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 backwards to figure out what time we should start and end each task to meet our target of eating dinner at 8pm!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Don’t want our pasta to get cold!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780A6-424B-AE2F-4F4D-8D084A375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69" y="1035440"/>
            <a:ext cx="4306517" cy="346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2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F92E-93E2-EB29-91E5-800E41B4C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33861"/>
            <a:ext cx="5259600" cy="354903"/>
          </a:xfrm>
        </p:spPr>
        <p:txBody>
          <a:bodyPr/>
          <a:lstStyle/>
          <a:p>
            <a:r>
              <a:rPr lang="en-GB" dirty="0"/>
              <a:t>Plot the </a:t>
            </a:r>
            <a:r>
              <a:rPr lang="en-GB"/>
              <a:t>Gantt chart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B8EC-6A76-9A90-4932-E63748041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8898478-4F34-B8D5-A1B1-8952AA77DF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1721468"/>
              </p:ext>
            </p:extLst>
          </p:nvPr>
        </p:nvGraphicFramePr>
        <p:xfrm>
          <a:off x="713433" y="588764"/>
          <a:ext cx="7717134" cy="3309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C7EE6-58B4-0224-9847-50E1D80211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800" y="3934485"/>
            <a:ext cx="7249942" cy="8327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Sequential tasks until “simmer”…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Timeline visualisation: easy to view timeline, tasks, and 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to get critical path? (More on this later…)</a:t>
            </a:r>
          </a:p>
        </p:txBody>
      </p:sp>
    </p:spTree>
    <p:extLst>
      <p:ext uri="{BB962C8B-B14F-4D97-AF65-F5344CB8AC3E}">
        <p14:creationId xmlns:p14="http://schemas.microsoft.com/office/powerpoint/2010/main" val="406040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823C-B09C-4089-58B2-B62FD38EA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75961-1183-3896-5DC9-B9E349AC3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00375" y="745589"/>
            <a:ext cx="5508625" cy="3612228"/>
          </a:xfrm>
        </p:spPr>
        <p:txBody>
          <a:bodyPr/>
          <a:lstStyle/>
          <a:p>
            <a:r>
              <a:rPr lang="en-GB" dirty="0"/>
              <a:t>Creating a basic Gantt chart in Excel!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List all the tasks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Figure out dependencies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Determine start and end dates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Calculate task duration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Plot the Gantt chart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What task should I pick?</a:t>
            </a:r>
          </a:p>
          <a:p>
            <a:r>
              <a:rPr lang="en-GB" dirty="0"/>
              <a:t>- A specific piece of coursework</a:t>
            </a:r>
          </a:p>
          <a:p>
            <a:r>
              <a:rPr lang="en-GB" dirty="0"/>
              <a:t>- Managing coursework deadlines across the term</a:t>
            </a:r>
          </a:p>
          <a:p>
            <a:r>
              <a:rPr lang="en-GB" dirty="0"/>
              <a:t>- A personal project</a:t>
            </a:r>
          </a:p>
          <a:p>
            <a:r>
              <a:rPr lang="en-GB" dirty="0"/>
              <a:t>- Dissertation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85702-6546-DFDE-4BAC-350442B29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19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D7E61-22E6-B8B1-D62C-77BFA92F8491}"/>
              </a:ext>
            </a:extLst>
          </p:cNvPr>
          <p:cNvSpPr/>
          <p:nvPr/>
        </p:nvSpPr>
        <p:spPr>
          <a:xfrm>
            <a:off x="7955281" y="2060917"/>
            <a:ext cx="522499" cy="429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86A6DF-A011-5324-6DF5-7601D36F0D1E}"/>
              </a:ext>
            </a:extLst>
          </p:cNvPr>
          <p:cNvSpPr/>
          <p:nvPr/>
        </p:nvSpPr>
        <p:spPr>
          <a:xfrm>
            <a:off x="7449079" y="2557679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A67247-BBAE-A9CE-C2B4-453E96DD9D45}"/>
              </a:ext>
            </a:extLst>
          </p:cNvPr>
          <p:cNvSpPr/>
          <p:nvPr/>
        </p:nvSpPr>
        <p:spPr>
          <a:xfrm>
            <a:off x="6831998" y="2557679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B4E8C-982A-DC47-60DE-E521604A9ACD}"/>
              </a:ext>
            </a:extLst>
          </p:cNvPr>
          <p:cNvSpPr/>
          <p:nvPr/>
        </p:nvSpPr>
        <p:spPr>
          <a:xfrm>
            <a:off x="6204954" y="2557679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AF8C35-1948-B38E-702D-060B2E7932C1}"/>
              </a:ext>
            </a:extLst>
          </p:cNvPr>
          <p:cNvSpPr/>
          <p:nvPr/>
        </p:nvSpPr>
        <p:spPr>
          <a:xfrm>
            <a:off x="5576878" y="2557679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B1AB8F-05E4-EE8F-D85D-D86A48D243FC}"/>
              </a:ext>
            </a:extLst>
          </p:cNvPr>
          <p:cNvSpPr/>
          <p:nvPr/>
        </p:nvSpPr>
        <p:spPr>
          <a:xfrm>
            <a:off x="4966875" y="2557679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C03393-64B7-F63A-201D-2B3258294828}"/>
              </a:ext>
            </a:extLst>
          </p:cNvPr>
          <p:cNvSpPr/>
          <p:nvPr/>
        </p:nvSpPr>
        <p:spPr>
          <a:xfrm>
            <a:off x="7376396" y="1690100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9D7F3B-AEE3-692F-3E25-959F3E63396B}"/>
              </a:ext>
            </a:extLst>
          </p:cNvPr>
          <p:cNvSpPr/>
          <p:nvPr/>
        </p:nvSpPr>
        <p:spPr>
          <a:xfrm>
            <a:off x="6647946" y="1690516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AF4E88-47C8-7969-07C1-AB4C2BE63F15}"/>
              </a:ext>
            </a:extLst>
          </p:cNvPr>
          <p:cNvSpPr/>
          <p:nvPr/>
        </p:nvSpPr>
        <p:spPr>
          <a:xfrm>
            <a:off x="5914152" y="1690100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F19063-4B1B-A33F-8BD2-A8D552744661}"/>
              </a:ext>
            </a:extLst>
          </p:cNvPr>
          <p:cNvSpPr/>
          <p:nvPr/>
        </p:nvSpPr>
        <p:spPr>
          <a:xfrm>
            <a:off x="4787022" y="1163580"/>
            <a:ext cx="727809" cy="44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START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BFE78E-D1F9-97AD-ABF3-CB17BDAA2B9B}"/>
              </a:ext>
            </a:extLst>
          </p:cNvPr>
          <p:cNvSpPr/>
          <p:nvPr/>
        </p:nvSpPr>
        <p:spPr>
          <a:xfrm>
            <a:off x="8421840" y="2933112"/>
            <a:ext cx="522499" cy="44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END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103DAD-A852-082B-601E-5803FACFBB5A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6282256" y="1877817"/>
            <a:ext cx="365690" cy="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044147-D456-834E-EA8F-7E8B5BC823C2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7016050" y="1877817"/>
            <a:ext cx="360346" cy="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2C29D3-0500-98D8-D29B-A4F6C5216D2A}"/>
              </a:ext>
            </a:extLst>
          </p:cNvPr>
          <p:cNvCxnSpPr>
            <a:cxnSpLocks/>
            <a:stCxn id="13" idx="6"/>
            <a:endCxn id="7" idx="0"/>
          </p:cNvCxnSpPr>
          <p:nvPr/>
        </p:nvCxnSpPr>
        <p:spPr>
          <a:xfrm>
            <a:off x="7744500" y="1877817"/>
            <a:ext cx="472031" cy="18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048944-8567-7D48-5AEB-7D3668F0B54D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>
            <a:off x="5334979" y="2745396"/>
            <a:ext cx="241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6A75D2-C83C-A995-96DA-DF16D9E54232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>
            <a:off x="5944982" y="2745396"/>
            <a:ext cx="259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F23FF1-2BD6-8804-CBF4-A1EDB6BA60BA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6573058" y="2745396"/>
            <a:ext cx="258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C7515D-ABF3-C4C9-A423-660CD4A8B7D0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7200102" y="2745396"/>
            <a:ext cx="248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DD7650-5BDC-B577-49D7-9F58C41797B5}"/>
              </a:ext>
            </a:extLst>
          </p:cNvPr>
          <p:cNvCxnSpPr>
            <a:cxnSpLocks/>
            <a:stCxn id="8" idx="6"/>
            <a:endCxn id="7" idx="4"/>
          </p:cNvCxnSpPr>
          <p:nvPr/>
        </p:nvCxnSpPr>
        <p:spPr>
          <a:xfrm flipV="1">
            <a:off x="7817183" y="2489981"/>
            <a:ext cx="399348" cy="255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068C9A0-3767-2FD1-2AF4-BDB0785543A1}"/>
              </a:ext>
            </a:extLst>
          </p:cNvPr>
          <p:cNvCxnSpPr>
            <a:stCxn id="7" idx="6"/>
            <a:endCxn id="17" idx="0"/>
          </p:cNvCxnSpPr>
          <p:nvPr/>
        </p:nvCxnSpPr>
        <p:spPr>
          <a:xfrm>
            <a:off x="8477780" y="2275449"/>
            <a:ext cx="205310" cy="6576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B047726-BC21-4835-D64A-0321DE7FA61E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5150927" y="1604072"/>
            <a:ext cx="0" cy="95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05588AC-BD7E-E862-7766-1A109B7D771E}"/>
              </a:ext>
            </a:extLst>
          </p:cNvPr>
          <p:cNvCxnSpPr>
            <a:stCxn id="16" idx="2"/>
            <a:endCxn id="15" idx="2"/>
          </p:cNvCxnSpPr>
          <p:nvPr/>
        </p:nvCxnSpPr>
        <p:spPr>
          <a:xfrm>
            <a:off x="5150927" y="1604072"/>
            <a:ext cx="763225" cy="27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2297D2C-D562-DF0E-61D1-87F7C50EEF2C}"/>
              </a:ext>
            </a:extLst>
          </p:cNvPr>
          <p:cNvSpPr txBox="1"/>
          <p:nvPr/>
        </p:nvSpPr>
        <p:spPr>
          <a:xfrm>
            <a:off x="6282256" y="1547446"/>
            <a:ext cx="43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829DC9-81D4-C0A2-9F19-4B81AEA6A4F8}"/>
              </a:ext>
            </a:extLst>
          </p:cNvPr>
          <p:cNvSpPr txBox="1"/>
          <p:nvPr/>
        </p:nvSpPr>
        <p:spPr>
          <a:xfrm>
            <a:off x="6981760" y="1542987"/>
            <a:ext cx="43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6m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8AFD00-56C2-9BCA-047B-FD00D8707127}"/>
              </a:ext>
            </a:extLst>
          </p:cNvPr>
          <p:cNvSpPr txBox="1"/>
          <p:nvPr/>
        </p:nvSpPr>
        <p:spPr>
          <a:xfrm>
            <a:off x="7888073" y="1677860"/>
            <a:ext cx="46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11m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D9D0C7-8613-480D-6E56-F1A868CB7AFE}"/>
              </a:ext>
            </a:extLst>
          </p:cNvPr>
          <p:cNvSpPr txBox="1"/>
          <p:nvPr/>
        </p:nvSpPr>
        <p:spPr>
          <a:xfrm>
            <a:off x="5211330" y="2794612"/>
            <a:ext cx="46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15m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B559EE-76DF-78BB-5A65-683CA8A2368E}"/>
              </a:ext>
            </a:extLst>
          </p:cNvPr>
          <p:cNvSpPr txBox="1"/>
          <p:nvPr/>
        </p:nvSpPr>
        <p:spPr>
          <a:xfrm>
            <a:off x="5829202" y="2789753"/>
            <a:ext cx="46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10m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B7A980-7750-9E95-CFFE-23A9CD03E7C8}"/>
              </a:ext>
            </a:extLst>
          </p:cNvPr>
          <p:cNvSpPr txBox="1"/>
          <p:nvPr/>
        </p:nvSpPr>
        <p:spPr>
          <a:xfrm>
            <a:off x="7876446" y="2686336"/>
            <a:ext cx="46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30m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441141C-48B2-AF50-0FBF-AA143EE5A432}"/>
              </a:ext>
            </a:extLst>
          </p:cNvPr>
          <p:cNvSpPr txBox="1"/>
          <p:nvPr/>
        </p:nvSpPr>
        <p:spPr>
          <a:xfrm>
            <a:off x="7129213" y="2789753"/>
            <a:ext cx="43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5613A6-344C-E3EA-523B-1F097B4D0DCE}"/>
              </a:ext>
            </a:extLst>
          </p:cNvPr>
          <p:cNvSpPr txBox="1"/>
          <p:nvPr/>
        </p:nvSpPr>
        <p:spPr>
          <a:xfrm>
            <a:off x="6480351" y="2789753"/>
            <a:ext cx="43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2m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CB5D7FE-4770-C740-BC7D-35FBB69A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5" y="899920"/>
            <a:ext cx="4038950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60D5-07AB-1CC6-C010-B588EA00BA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D29AC-4D19-F998-369A-C4EDCAA05A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  <a:p>
            <a:r>
              <a:rPr lang="en-GB" dirty="0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6AA7B-2736-8FA2-26BF-7F9A7221A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281" y="2476500"/>
            <a:ext cx="1608904" cy="1443038"/>
          </a:xfrm>
        </p:spPr>
        <p:txBody>
          <a:bodyPr/>
          <a:lstStyle/>
          <a:p>
            <a:r>
              <a:rPr lang="en-GB" dirty="0"/>
              <a:t>Gantt Chart</a:t>
            </a:r>
          </a:p>
          <a:p>
            <a:r>
              <a:rPr lang="en-GB" dirty="0"/>
              <a:t>Pomodoro Technique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7574F-D5FD-0784-BEEF-68C697CDB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99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20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16A53B-6A80-F0EF-116A-A430316AE786}"/>
              </a:ext>
            </a:extLst>
          </p:cNvPr>
          <p:cNvGrpSpPr/>
          <p:nvPr/>
        </p:nvGrpSpPr>
        <p:grpSpPr>
          <a:xfrm>
            <a:off x="1452271" y="650466"/>
            <a:ext cx="6071139" cy="1528624"/>
            <a:chOff x="1586424" y="1465344"/>
            <a:chExt cx="6071139" cy="152862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7D7E61-22E6-B8B1-D62C-77BFA92F8491}"/>
                </a:ext>
              </a:extLst>
            </p:cNvPr>
            <p:cNvSpPr/>
            <p:nvPr/>
          </p:nvSpPr>
          <p:spPr>
            <a:xfrm>
              <a:off x="5987991" y="1983274"/>
              <a:ext cx="522499" cy="4290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86A6DF-A011-5324-6DF5-7601D36F0D1E}"/>
                </a:ext>
              </a:extLst>
            </p:cNvPr>
            <p:cNvSpPr/>
            <p:nvPr/>
          </p:nvSpPr>
          <p:spPr>
            <a:xfrm>
              <a:off x="5481789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9A67247-BBAE-A9CE-C2B4-453E96DD9D45}"/>
                </a:ext>
              </a:extLst>
            </p:cNvPr>
            <p:cNvSpPr/>
            <p:nvPr/>
          </p:nvSpPr>
          <p:spPr>
            <a:xfrm>
              <a:off x="486470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0B4E8C-982A-DC47-60DE-E521604A9ACD}"/>
                </a:ext>
              </a:extLst>
            </p:cNvPr>
            <p:cNvSpPr/>
            <p:nvPr/>
          </p:nvSpPr>
          <p:spPr>
            <a:xfrm>
              <a:off x="4237664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AF8C35-1948-B38E-702D-060B2E7932C1}"/>
                </a:ext>
              </a:extLst>
            </p:cNvPr>
            <p:cNvSpPr/>
            <p:nvPr/>
          </p:nvSpPr>
          <p:spPr>
            <a:xfrm>
              <a:off x="360958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B1AB8F-05E4-EE8F-D85D-D86A48D243FC}"/>
                </a:ext>
              </a:extLst>
            </p:cNvPr>
            <p:cNvSpPr/>
            <p:nvPr/>
          </p:nvSpPr>
          <p:spPr>
            <a:xfrm>
              <a:off x="2999585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C03393-64B7-F63A-201D-2B3258294828}"/>
                </a:ext>
              </a:extLst>
            </p:cNvPr>
            <p:cNvSpPr/>
            <p:nvPr/>
          </p:nvSpPr>
          <p:spPr>
            <a:xfrm>
              <a:off x="5409106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9D7F3B-AEE3-692F-3E25-959F3E63396B}"/>
                </a:ext>
              </a:extLst>
            </p:cNvPr>
            <p:cNvSpPr/>
            <p:nvPr/>
          </p:nvSpPr>
          <p:spPr>
            <a:xfrm>
              <a:off x="4680656" y="1612873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AF4E88-47C8-7969-07C1-AB4C2BE63F15}"/>
                </a:ext>
              </a:extLst>
            </p:cNvPr>
            <p:cNvSpPr/>
            <p:nvPr/>
          </p:nvSpPr>
          <p:spPr>
            <a:xfrm>
              <a:off x="3946862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9F19063-4B1B-A33F-8BD2-A8D552744661}"/>
                </a:ext>
              </a:extLst>
            </p:cNvPr>
            <p:cNvSpPr/>
            <p:nvPr/>
          </p:nvSpPr>
          <p:spPr>
            <a:xfrm>
              <a:off x="1586424" y="1971846"/>
              <a:ext cx="72780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START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BFE78E-D1F9-97AD-ABF3-CB17BDAA2B9B}"/>
                </a:ext>
              </a:extLst>
            </p:cNvPr>
            <p:cNvSpPr/>
            <p:nvPr/>
          </p:nvSpPr>
          <p:spPr>
            <a:xfrm>
              <a:off x="7135064" y="1973136"/>
              <a:ext cx="52249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103DAD-A852-082B-601E-5803FACFBB5A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>
              <a:off x="4314966" y="1800174"/>
              <a:ext cx="365690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044147-D456-834E-EA8F-7E8B5BC823C2}"/>
                </a:ext>
              </a:extLst>
            </p:cNvPr>
            <p:cNvCxnSpPr>
              <a:cxnSpLocks/>
              <a:stCxn id="14" idx="6"/>
              <a:endCxn id="13" idx="2"/>
            </p:cNvCxnSpPr>
            <p:nvPr/>
          </p:nvCxnSpPr>
          <p:spPr>
            <a:xfrm flipV="1">
              <a:off x="5048760" y="1800174"/>
              <a:ext cx="360346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2C29D3-0500-98D8-D29B-A4F6C5216D2A}"/>
                </a:ext>
              </a:extLst>
            </p:cNvPr>
            <p:cNvCxnSpPr>
              <a:cxnSpLocks/>
              <a:stCxn id="13" idx="6"/>
              <a:endCxn id="7" idx="0"/>
            </p:cNvCxnSpPr>
            <p:nvPr/>
          </p:nvCxnSpPr>
          <p:spPr>
            <a:xfrm>
              <a:off x="5777210" y="1800174"/>
              <a:ext cx="472031" cy="18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048944-8567-7D48-5AEB-7D3668F0B54D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3367689" y="2667753"/>
              <a:ext cx="241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46A75D2-C83C-A995-96DA-DF16D9E54232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>
              <a:off x="3977692" y="2667753"/>
              <a:ext cx="259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F23FF1-2BD6-8804-CBF4-A1EDB6BA60BA}"/>
                </a:ext>
              </a:extLst>
            </p:cNvPr>
            <p:cNvCxnSpPr>
              <a:cxnSpLocks/>
              <a:stCxn id="10" idx="6"/>
              <a:endCxn id="9" idx="2"/>
            </p:cNvCxnSpPr>
            <p:nvPr/>
          </p:nvCxnSpPr>
          <p:spPr>
            <a:xfrm>
              <a:off x="4605768" y="2667753"/>
              <a:ext cx="258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EC7515D-ABF3-C4C9-A423-660CD4A8B7D0}"/>
                </a:ext>
              </a:extLst>
            </p:cNvPr>
            <p:cNvCxnSpPr>
              <a:cxnSpLocks/>
              <a:stCxn id="9" idx="6"/>
              <a:endCxn id="8" idx="2"/>
            </p:cNvCxnSpPr>
            <p:nvPr/>
          </p:nvCxnSpPr>
          <p:spPr>
            <a:xfrm>
              <a:off x="5232812" y="2667753"/>
              <a:ext cx="2489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0DD7650-5BDC-B577-49D7-9F58C41797B5}"/>
                </a:ext>
              </a:extLst>
            </p:cNvPr>
            <p:cNvCxnSpPr>
              <a:cxnSpLocks/>
              <a:stCxn id="8" idx="6"/>
              <a:endCxn id="7" idx="4"/>
            </p:cNvCxnSpPr>
            <p:nvPr/>
          </p:nvCxnSpPr>
          <p:spPr>
            <a:xfrm flipV="1">
              <a:off x="5849893" y="2412338"/>
              <a:ext cx="399348" cy="255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F068C9A0-3767-2FD1-2AF4-BDB0785543A1}"/>
                </a:ext>
              </a:extLst>
            </p:cNvPr>
            <p:cNvCxnSpPr>
              <a:cxnSpLocks/>
              <a:stCxn id="7" idx="6"/>
              <a:endCxn id="17" idx="1"/>
            </p:cNvCxnSpPr>
            <p:nvPr/>
          </p:nvCxnSpPr>
          <p:spPr>
            <a:xfrm flipV="1">
              <a:off x="6510490" y="2193382"/>
              <a:ext cx="624574" cy="4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047726-BC21-4835-D64A-0321DE7FA61E}"/>
                </a:ext>
              </a:extLst>
            </p:cNvPr>
            <p:cNvCxnSpPr>
              <a:cxnSpLocks/>
              <a:stCxn id="16" idx="3"/>
              <a:endCxn id="12" idx="2"/>
            </p:cNvCxnSpPr>
            <p:nvPr/>
          </p:nvCxnSpPr>
          <p:spPr>
            <a:xfrm>
              <a:off x="2314233" y="2192092"/>
              <a:ext cx="685352" cy="47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05588AC-BD7E-E862-7766-1A109B7D771E}"/>
                </a:ext>
              </a:extLst>
            </p:cNvPr>
            <p:cNvCxnSpPr>
              <a:cxnSpLocks/>
              <a:stCxn id="16" idx="3"/>
              <a:endCxn id="15" idx="2"/>
            </p:cNvCxnSpPr>
            <p:nvPr/>
          </p:nvCxnSpPr>
          <p:spPr>
            <a:xfrm flipV="1">
              <a:off x="2314233" y="1800174"/>
              <a:ext cx="1632629" cy="39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297D2C-D562-DF0E-61D1-87F7C50EEF2C}"/>
                </a:ext>
              </a:extLst>
            </p:cNvPr>
            <p:cNvSpPr txBox="1"/>
            <p:nvPr/>
          </p:nvSpPr>
          <p:spPr>
            <a:xfrm>
              <a:off x="4314966" y="1469803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829DC9-81D4-C0A2-9F19-4B81AEA6A4F8}"/>
                </a:ext>
              </a:extLst>
            </p:cNvPr>
            <p:cNvSpPr txBox="1"/>
            <p:nvPr/>
          </p:nvSpPr>
          <p:spPr>
            <a:xfrm>
              <a:off x="5014470" y="1465344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98AFD00-56C2-9BCA-047B-FD00D8707127}"/>
                </a:ext>
              </a:extLst>
            </p:cNvPr>
            <p:cNvSpPr txBox="1"/>
            <p:nvPr/>
          </p:nvSpPr>
          <p:spPr>
            <a:xfrm>
              <a:off x="5920783" y="1600217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11m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9D9D0C7-8613-480D-6E56-F1A868CB7AFE}"/>
                </a:ext>
              </a:extLst>
            </p:cNvPr>
            <p:cNvSpPr txBox="1"/>
            <p:nvPr/>
          </p:nvSpPr>
          <p:spPr>
            <a:xfrm>
              <a:off x="3244040" y="2716969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15m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7B559EE-76DF-78BB-5A65-683CA8A2368E}"/>
                </a:ext>
              </a:extLst>
            </p:cNvPr>
            <p:cNvSpPr txBox="1"/>
            <p:nvPr/>
          </p:nvSpPr>
          <p:spPr>
            <a:xfrm>
              <a:off x="3861912" y="2712110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10m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B7A980-7750-9E95-CFFE-23A9CD03E7C8}"/>
                </a:ext>
              </a:extLst>
            </p:cNvPr>
            <p:cNvSpPr txBox="1"/>
            <p:nvPr/>
          </p:nvSpPr>
          <p:spPr>
            <a:xfrm>
              <a:off x="5909156" y="2608693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30m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441141C-48B2-AF50-0FBF-AA143EE5A432}"/>
                </a:ext>
              </a:extLst>
            </p:cNvPr>
            <p:cNvSpPr txBox="1"/>
            <p:nvPr/>
          </p:nvSpPr>
          <p:spPr>
            <a:xfrm>
              <a:off x="5161923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15613A6-344C-E3EA-523B-1F097B4D0DCE}"/>
                </a:ext>
              </a:extLst>
            </p:cNvPr>
            <p:cNvSpPr txBox="1"/>
            <p:nvPr/>
          </p:nvSpPr>
          <p:spPr>
            <a:xfrm>
              <a:off x="4513061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2m</a:t>
              </a:r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B8227F2-FFEA-EC11-831C-22B1E7366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467078"/>
              </p:ext>
            </p:extLst>
          </p:nvPr>
        </p:nvGraphicFramePr>
        <p:xfrm>
          <a:off x="1745985" y="2526506"/>
          <a:ext cx="1146615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E719D3C-3BB4-83C5-38D2-E3A6F8CF3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265012"/>
              </p:ext>
            </p:extLst>
          </p:nvPr>
        </p:nvGraphicFramePr>
        <p:xfrm>
          <a:off x="3431248" y="25569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A311FC3-55CC-9858-8E4A-4C57C487B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519628"/>
              </p:ext>
            </p:extLst>
          </p:nvPr>
        </p:nvGraphicFramePr>
        <p:xfrm>
          <a:off x="5116511" y="25569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81D67C1-E910-F714-A432-358FAB469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339750"/>
              </p:ext>
            </p:extLst>
          </p:nvPr>
        </p:nvGraphicFramePr>
        <p:xfrm>
          <a:off x="431183" y="38436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1258278-B547-5B3E-C94F-DF71B78D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17395"/>
              </p:ext>
            </p:extLst>
          </p:nvPr>
        </p:nvGraphicFramePr>
        <p:xfrm>
          <a:off x="1915085" y="38436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4FCA6DF6-7E5F-D9FC-D310-F2F81115B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440691"/>
              </p:ext>
            </p:extLst>
          </p:nvPr>
        </p:nvGraphicFramePr>
        <p:xfrm>
          <a:off x="3341226" y="38503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E4D9DD2-324F-96F8-AC62-C8AE7E78B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20010"/>
              </p:ext>
            </p:extLst>
          </p:nvPr>
        </p:nvGraphicFramePr>
        <p:xfrm>
          <a:off x="4800464" y="38503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32CA234-B2D1-9A46-7495-E08EB50E3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36971"/>
              </p:ext>
            </p:extLst>
          </p:nvPr>
        </p:nvGraphicFramePr>
        <p:xfrm>
          <a:off x="6259702" y="38436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E206663B-4A28-91E9-7628-CC8661CA2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94692"/>
              </p:ext>
            </p:extLst>
          </p:nvPr>
        </p:nvGraphicFramePr>
        <p:xfrm>
          <a:off x="7565159" y="2795735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8D2922-68FE-9BA8-2C4F-BDC09B53BD0F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2892600" y="28617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FADE4E-DEEB-49EB-ED3F-E1E403B964BD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4577863" y="28617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CFFCB5-C992-F5CB-DE14-83A67677055C}"/>
              </a:ext>
            </a:extLst>
          </p:cNvPr>
          <p:cNvCxnSpPr>
            <a:cxnSpLocks/>
            <a:stCxn id="36" idx="3"/>
            <a:endCxn id="43" idx="1"/>
          </p:cNvCxnSpPr>
          <p:nvPr/>
        </p:nvCxnSpPr>
        <p:spPr>
          <a:xfrm>
            <a:off x="6263126" y="2861786"/>
            <a:ext cx="1302033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3780DE-8192-ED7E-82D6-3D42D2758DAB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7406317" y="3100535"/>
            <a:ext cx="158842" cy="104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E122C1-27D5-2459-1FF7-1392180FF8C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5947079" y="4148462"/>
            <a:ext cx="312623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9CEE47-285C-A474-5D73-B6FD72998958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4487841" y="4155127"/>
            <a:ext cx="312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5EC0F56-7794-A6A0-270C-97F34113A152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3061700" y="4148462"/>
            <a:ext cx="279526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E1ED044-9F97-AE8A-313A-39EB634EE76E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1577798" y="4148462"/>
            <a:ext cx="337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37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B857-23F2-726D-AE7F-D67F9A7C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53503"/>
              </p:ext>
            </p:extLst>
          </p:nvPr>
        </p:nvGraphicFramePr>
        <p:xfrm>
          <a:off x="1807411" y="2479406"/>
          <a:ext cx="1146615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71257B-BFFF-A790-6647-9C6F517DB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740138"/>
              </p:ext>
            </p:extLst>
          </p:nvPr>
        </p:nvGraphicFramePr>
        <p:xfrm>
          <a:off x="3492674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2E76CB-3CC7-B77B-AEE8-BF97C8537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44040"/>
              </p:ext>
            </p:extLst>
          </p:nvPr>
        </p:nvGraphicFramePr>
        <p:xfrm>
          <a:off x="5177937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EC85F9F-C567-C0F8-95ED-6C9B9FD84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041718"/>
              </p:ext>
            </p:extLst>
          </p:nvPr>
        </p:nvGraphicFramePr>
        <p:xfrm>
          <a:off x="492609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C267696-AB7D-1A26-8740-5F047208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79729"/>
              </p:ext>
            </p:extLst>
          </p:nvPr>
        </p:nvGraphicFramePr>
        <p:xfrm>
          <a:off x="1976511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7C39FD6-2978-8083-7990-6DB81B08B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20817"/>
              </p:ext>
            </p:extLst>
          </p:nvPr>
        </p:nvGraphicFramePr>
        <p:xfrm>
          <a:off x="3402652" y="38032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7B07621-9526-30F0-06CB-9526EA1E8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027471"/>
              </p:ext>
            </p:extLst>
          </p:nvPr>
        </p:nvGraphicFramePr>
        <p:xfrm>
          <a:off x="4861890" y="38032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C2D1720-B461-94EA-C82D-0B1538F4A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824199"/>
              </p:ext>
            </p:extLst>
          </p:nvPr>
        </p:nvGraphicFramePr>
        <p:xfrm>
          <a:off x="6321128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D9F8810-D897-0E54-C152-C2B342597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376342"/>
              </p:ext>
            </p:extLst>
          </p:nvPr>
        </p:nvGraphicFramePr>
        <p:xfrm>
          <a:off x="7626585" y="2748635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C1FE5-106D-E348-CCDA-C97048E25FE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954026" y="28146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2C9A15-346C-D60B-643F-9FCA7E5120D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639289" y="28146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6D1A63-CC70-B228-5278-690C494E00CD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6324552" y="2814686"/>
            <a:ext cx="1302033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86B449-40B0-C34F-8FB2-CEB62FE026B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467743" y="3053435"/>
            <a:ext cx="158842" cy="104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2FD388-0F4D-06D0-3D70-029FB9E57A1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6008505" y="4101362"/>
            <a:ext cx="312623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621B38-49B1-B16E-36AB-DAAA35BDDA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549267" y="4108027"/>
            <a:ext cx="312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7DDAD2-E6C6-FB87-6B68-4480F853724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123126" y="4101362"/>
            <a:ext cx="279526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3DA604-096A-6121-51EE-3C2F99338E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639224" y="4101362"/>
            <a:ext cx="337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076AA4-2670-988B-B6BE-3C48A064FC41}"/>
              </a:ext>
            </a:extLst>
          </p:cNvPr>
          <p:cNvGrpSpPr/>
          <p:nvPr/>
        </p:nvGrpSpPr>
        <p:grpSpPr>
          <a:xfrm>
            <a:off x="1452271" y="650466"/>
            <a:ext cx="6071139" cy="1528624"/>
            <a:chOff x="1586424" y="1465344"/>
            <a:chExt cx="6071139" cy="1528624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110597-CCB6-7339-39C3-1BFC1682B2F1}"/>
                </a:ext>
              </a:extLst>
            </p:cNvPr>
            <p:cNvSpPr/>
            <p:nvPr/>
          </p:nvSpPr>
          <p:spPr>
            <a:xfrm>
              <a:off x="5987991" y="1983274"/>
              <a:ext cx="522499" cy="4290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AF289DB-3289-455A-5746-55BFBD2750B7}"/>
                </a:ext>
              </a:extLst>
            </p:cNvPr>
            <p:cNvSpPr/>
            <p:nvPr/>
          </p:nvSpPr>
          <p:spPr>
            <a:xfrm>
              <a:off x="5481789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94415C1-0199-5F9D-F938-9A7954F8F986}"/>
                </a:ext>
              </a:extLst>
            </p:cNvPr>
            <p:cNvSpPr/>
            <p:nvPr/>
          </p:nvSpPr>
          <p:spPr>
            <a:xfrm>
              <a:off x="486470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837EE3C-85FA-C421-0A16-0AD9E4AEF659}"/>
                </a:ext>
              </a:extLst>
            </p:cNvPr>
            <p:cNvSpPr/>
            <p:nvPr/>
          </p:nvSpPr>
          <p:spPr>
            <a:xfrm>
              <a:off x="4237664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E8565D7-E963-206B-4C0F-EF7B402D43A1}"/>
                </a:ext>
              </a:extLst>
            </p:cNvPr>
            <p:cNvSpPr/>
            <p:nvPr/>
          </p:nvSpPr>
          <p:spPr>
            <a:xfrm>
              <a:off x="360958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7705920-07A8-3BA6-E05F-D1113EE10AC4}"/>
                </a:ext>
              </a:extLst>
            </p:cNvPr>
            <p:cNvSpPr/>
            <p:nvPr/>
          </p:nvSpPr>
          <p:spPr>
            <a:xfrm>
              <a:off x="2999585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4ECF19-72C3-A088-DC84-459367C13F61}"/>
                </a:ext>
              </a:extLst>
            </p:cNvPr>
            <p:cNvSpPr/>
            <p:nvPr/>
          </p:nvSpPr>
          <p:spPr>
            <a:xfrm>
              <a:off x="5409106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ED23801-7CA3-A0B2-AE1E-F931DBFE400F}"/>
                </a:ext>
              </a:extLst>
            </p:cNvPr>
            <p:cNvSpPr/>
            <p:nvPr/>
          </p:nvSpPr>
          <p:spPr>
            <a:xfrm>
              <a:off x="4680656" y="1612873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16488BA-AA76-4CF2-5047-CD11510232DA}"/>
                </a:ext>
              </a:extLst>
            </p:cNvPr>
            <p:cNvSpPr/>
            <p:nvPr/>
          </p:nvSpPr>
          <p:spPr>
            <a:xfrm>
              <a:off x="3946862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8A31571-045C-2EB4-FE83-20F9609C22A1}"/>
                </a:ext>
              </a:extLst>
            </p:cNvPr>
            <p:cNvSpPr/>
            <p:nvPr/>
          </p:nvSpPr>
          <p:spPr>
            <a:xfrm>
              <a:off x="1586424" y="1971846"/>
              <a:ext cx="72780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START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F0C5B0C-1CD7-82EB-E606-181952CD9529}"/>
                </a:ext>
              </a:extLst>
            </p:cNvPr>
            <p:cNvSpPr/>
            <p:nvPr/>
          </p:nvSpPr>
          <p:spPr>
            <a:xfrm>
              <a:off x="7135064" y="1973136"/>
              <a:ext cx="52249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END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E0217071-4035-1B99-E591-D25F56184155}"/>
                </a:ext>
              </a:extLst>
            </p:cNvPr>
            <p:cNvCxnSpPr>
              <a:cxnSpLocks/>
              <a:stCxn id="102" idx="6"/>
              <a:endCxn id="101" idx="2"/>
            </p:cNvCxnSpPr>
            <p:nvPr/>
          </p:nvCxnSpPr>
          <p:spPr>
            <a:xfrm>
              <a:off x="4314966" y="1800174"/>
              <a:ext cx="365690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17B4662-EAB3-4F6A-BE98-16F3D2A6D9A4}"/>
                </a:ext>
              </a:extLst>
            </p:cNvPr>
            <p:cNvCxnSpPr>
              <a:cxnSpLocks/>
              <a:stCxn id="101" idx="6"/>
              <a:endCxn id="100" idx="2"/>
            </p:cNvCxnSpPr>
            <p:nvPr/>
          </p:nvCxnSpPr>
          <p:spPr>
            <a:xfrm flipV="1">
              <a:off x="5048760" y="1800174"/>
              <a:ext cx="360346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8C7E5BE-6A76-FAAE-89C1-66FAE83E0FE3}"/>
                </a:ext>
              </a:extLst>
            </p:cNvPr>
            <p:cNvCxnSpPr>
              <a:cxnSpLocks/>
              <a:stCxn id="100" idx="6"/>
              <a:endCxn id="94" idx="0"/>
            </p:cNvCxnSpPr>
            <p:nvPr/>
          </p:nvCxnSpPr>
          <p:spPr>
            <a:xfrm>
              <a:off x="5777210" y="1800174"/>
              <a:ext cx="472031" cy="18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6D05BAF-8B5C-C704-646B-CF95DC67AF35}"/>
                </a:ext>
              </a:extLst>
            </p:cNvPr>
            <p:cNvCxnSpPr>
              <a:cxnSpLocks/>
              <a:stCxn id="99" idx="6"/>
              <a:endCxn id="98" idx="2"/>
            </p:cNvCxnSpPr>
            <p:nvPr/>
          </p:nvCxnSpPr>
          <p:spPr>
            <a:xfrm>
              <a:off x="3367689" y="2667753"/>
              <a:ext cx="241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A4BDD58-7635-4FAC-9C90-EDBDD9661466}"/>
                </a:ext>
              </a:extLst>
            </p:cNvPr>
            <p:cNvCxnSpPr>
              <a:cxnSpLocks/>
              <a:stCxn id="98" idx="6"/>
              <a:endCxn id="97" idx="2"/>
            </p:cNvCxnSpPr>
            <p:nvPr/>
          </p:nvCxnSpPr>
          <p:spPr>
            <a:xfrm>
              <a:off x="3977692" y="2667753"/>
              <a:ext cx="259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7312550-09A2-B1C4-BF4D-92CA730801D9}"/>
                </a:ext>
              </a:extLst>
            </p:cNvPr>
            <p:cNvCxnSpPr>
              <a:cxnSpLocks/>
              <a:stCxn id="97" idx="6"/>
              <a:endCxn id="96" idx="2"/>
            </p:cNvCxnSpPr>
            <p:nvPr/>
          </p:nvCxnSpPr>
          <p:spPr>
            <a:xfrm>
              <a:off x="4605768" y="2667753"/>
              <a:ext cx="258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FA9531-23C7-4182-6502-70F1C0659CFC}"/>
                </a:ext>
              </a:extLst>
            </p:cNvPr>
            <p:cNvCxnSpPr>
              <a:cxnSpLocks/>
              <a:stCxn id="96" idx="6"/>
              <a:endCxn id="95" idx="2"/>
            </p:cNvCxnSpPr>
            <p:nvPr/>
          </p:nvCxnSpPr>
          <p:spPr>
            <a:xfrm>
              <a:off x="5232812" y="2667753"/>
              <a:ext cx="2489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8AEEC62-559E-7E67-6B3C-980389DE77FB}"/>
                </a:ext>
              </a:extLst>
            </p:cNvPr>
            <p:cNvCxnSpPr>
              <a:cxnSpLocks/>
              <a:stCxn id="95" idx="6"/>
              <a:endCxn id="94" idx="4"/>
            </p:cNvCxnSpPr>
            <p:nvPr/>
          </p:nvCxnSpPr>
          <p:spPr>
            <a:xfrm flipV="1">
              <a:off x="5849893" y="2412338"/>
              <a:ext cx="399348" cy="255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6B7CB2A8-035A-080D-1717-48DF791D6092}"/>
                </a:ext>
              </a:extLst>
            </p:cNvPr>
            <p:cNvCxnSpPr>
              <a:cxnSpLocks/>
              <a:stCxn id="94" idx="6"/>
              <a:endCxn id="104" idx="1"/>
            </p:cNvCxnSpPr>
            <p:nvPr/>
          </p:nvCxnSpPr>
          <p:spPr>
            <a:xfrm flipV="1">
              <a:off x="6510490" y="2193382"/>
              <a:ext cx="624574" cy="4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954C13CA-BD96-C0F8-F475-230999ED286A}"/>
                </a:ext>
              </a:extLst>
            </p:cNvPr>
            <p:cNvCxnSpPr>
              <a:cxnSpLocks/>
              <a:stCxn id="103" idx="3"/>
              <a:endCxn id="99" idx="2"/>
            </p:cNvCxnSpPr>
            <p:nvPr/>
          </p:nvCxnSpPr>
          <p:spPr>
            <a:xfrm>
              <a:off x="2314233" y="2192092"/>
              <a:ext cx="685352" cy="47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86AD8E-9C74-EB80-DAC5-9D9672E79A50}"/>
                </a:ext>
              </a:extLst>
            </p:cNvPr>
            <p:cNvCxnSpPr>
              <a:cxnSpLocks/>
              <a:stCxn id="103" idx="3"/>
              <a:endCxn id="102" idx="2"/>
            </p:cNvCxnSpPr>
            <p:nvPr/>
          </p:nvCxnSpPr>
          <p:spPr>
            <a:xfrm flipV="1">
              <a:off x="2314233" y="1800174"/>
              <a:ext cx="1632629" cy="39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87DFBA1-460B-9688-1F7F-DBF2BE813974}"/>
                </a:ext>
              </a:extLst>
            </p:cNvPr>
            <p:cNvSpPr txBox="1"/>
            <p:nvPr/>
          </p:nvSpPr>
          <p:spPr>
            <a:xfrm>
              <a:off x="4314966" y="1469803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40E15C-FC95-4FA8-27BF-118596B9DC08}"/>
                </a:ext>
              </a:extLst>
            </p:cNvPr>
            <p:cNvSpPr txBox="1"/>
            <p:nvPr/>
          </p:nvSpPr>
          <p:spPr>
            <a:xfrm>
              <a:off x="5014470" y="1465344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6m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93BC75D-0964-97FD-A6E1-9294C4976742}"/>
                </a:ext>
              </a:extLst>
            </p:cNvPr>
            <p:cNvSpPr txBox="1"/>
            <p:nvPr/>
          </p:nvSpPr>
          <p:spPr>
            <a:xfrm>
              <a:off x="5920783" y="1600217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11m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B0CC349-6DF1-7134-562D-0D32C3DF02C9}"/>
                </a:ext>
              </a:extLst>
            </p:cNvPr>
            <p:cNvSpPr txBox="1"/>
            <p:nvPr/>
          </p:nvSpPr>
          <p:spPr>
            <a:xfrm>
              <a:off x="3244040" y="2716969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15m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E60F66B-9A7A-E527-24B7-C846E348BA33}"/>
                </a:ext>
              </a:extLst>
            </p:cNvPr>
            <p:cNvSpPr txBox="1"/>
            <p:nvPr/>
          </p:nvSpPr>
          <p:spPr>
            <a:xfrm>
              <a:off x="3861912" y="2712110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30B0092-C0B4-7676-1253-63074229CD07}"/>
                </a:ext>
              </a:extLst>
            </p:cNvPr>
            <p:cNvSpPr txBox="1"/>
            <p:nvPr/>
          </p:nvSpPr>
          <p:spPr>
            <a:xfrm>
              <a:off x="5909156" y="2608693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30m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F949783-2600-50A3-79E5-95D41D410EC4}"/>
                </a:ext>
              </a:extLst>
            </p:cNvPr>
            <p:cNvSpPr txBox="1"/>
            <p:nvPr/>
          </p:nvSpPr>
          <p:spPr>
            <a:xfrm>
              <a:off x="5161923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FBA01E9-0C3F-EF1F-5543-AF4E555CA2AD}"/>
                </a:ext>
              </a:extLst>
            </p:cNvPr>
            <p:cNvSpPr txBox="1"/>
            <p:nvPr/>
          </p:nvSpPr>
          <p:spPr>
            <a:xfrm>
              <a:off x="4513061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77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B857-23F2-726D-AE7F-D67F9A7CEA4B}"/>
              </a:ext>
            </a:extLst>
          </p:cNvPr>
          <p:cNvGraphicFramePr>
            <a:graphicFrameLocks noGrp="1"/>
          </p:cNvGraphicFramePr>
          <p:nvPr/>
        </p:nvGraphicFramePr>
        <p:xfrm>
          <a:off x="1807411" y="2479406"/>
          <a:ext cx="1146615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71257B-BFFF-A790-6647-9C6F517DB4BC}"/>
              </a:ext>
            </a:extLst>
          </p:cNvPr>
          <p:cNvGraphicFramePr>
            <a:graphicFrameLocks noGrp="1"/>
          </p:cNvGraphicFramePr>
          <p:nvPr/>
        </p:nvGraphicFramePr>
        <p:xfrm>
          <a:off x="3492674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2E76CB-3CC7-B77B-AEE8-BF97C85370EC}"/>
              </a:ext>
            </a:extLst>
          </p:cNvPr>
          <p:cNvGraphicFramePr>
            <a:graphicFrameLocks noGrp="1"/>
          </p:cNvGraphicFramePr>
          <p:nvPr/>
        </p:nvGraphicFramePr>
        <p:xfrm>
          <a:off x="5177937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EC85F9F-C567-C0F8-95ED-6C9B9FD84592}"/>
              </a:ext>
            </a:extLst>
          </p:cNvPr>
          <p:cNvGraphicFramePr>
            <a:graphicFrameLocks noGrp="1"/>
          </p:cNvGraphicFramePr>
          <p:nvPr/>
        </p:nvGraphicFramePr>
        <p:xfrm>
          <a:off x="492609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C267696-AB7D-1A26-8740-5F047208C59D}"/>
              </a:ext>
            </a:extLst>
          </p:cNvPr>
          <p:cNvGraphicFramePr>
            <a:graphicFrameLocks noGrp="1"/>
          </p:cNvGraphicFramePr>
          <p:nvPr/>
        </p:nvGraphicFramePr>
        <p:xfrm>
          <a:off x="1976511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7C39FD6-2978-8083-7990-6DB81B08B049}"/>
              </a:ext>
            </a:extLst>
          </p:cNvPr>
          <p:cNvGraphicFramePr>
            <a:graphicFrameLocks noGrp="1"/>
          </p:cNvGraphicFramePr>
          <p:nvPr/>
        </p:nvGraphicFramePr>
        <p:xfrm>
          <a:off x="3402652" y="38032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7B07621-9526-30F0-06CB-9526EA1E8A39}"/>
              </a:ext>
            </a:extLst>
          </p:cNvPr>
          <p:cNvGraphicFramePr>
            <a:graphicFrameLocks noGrp="1"/>
          </p:cNvGraphicFramePr>
          <p:nvPr/>
        </p:nvGraphicFramePr>
        <p:xfrm>
          <a:off x="4861890" y="38032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C2D1720-B461-94EA-C82D-0B1538F4A88A}"/>
              </a:ext>
            </a:extLst>
          </p:cNvPr>
          <p:cNvGraphicFramePr>
            <a:graphicFrameLocks noGrp="1"/>
          </p:cNvGraphicFramePr>
          <p:nvPr/>
        </p:nvGraphicFramePr>
        <p:xfrm>
          <a:off x="6321128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C1FE5-106D-E348-CCDA-C97048E25FE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954026" y="28146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2C9A15-346C-D60B-643F-9FCA7E5120D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639289" y="28146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6D1A63-CC70-B228-5278-690C494E00CD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324552" y="2814686"/>
            <a:ext cx="1302033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86B449-40B0-C34F-8FB2-CEB62FE026B7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467743" y="3053435"/>
            <a:ext cx="158842" cy="104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2FD388-0F4D-06D0-3D70-029FB9E57A1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6008505" y="4101362"/>
            <a:ext cx="312623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621B38-49B1-B16E-36AB-DAAA35BDDA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549267" y="4108027"/>
            <a:ext cx="312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7DDAD2-E6C6-FB87-6B68-4480F853724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123126" y="4101362"/>
            <a:ext cx="279526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3DA604-096A-6121-51EE-3C2F99338E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639224" y="4101362"/>
            <a:ext cx="337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076AA4-2670-988B-B6BE-3C48A064FC41}"/>
              </a:ext>
            </a:extLst>
          </p:cNvPr>
          <p:cNvGrpSpPr/>
          <p:nvPr/>
        </p:nvGrpSpPr>
        <p:grpSpPr>
          <a:xfrm>
            <a:off x="1452271" y="650466"/>
            <a:ext cx="6071139" cy="1528624"/>
            <a:chOff x="1586424" y="1465344"/>
            <a:chExt cx="6071139" cy="1528624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110597-CCB6-7339-39C3-1BFC1682B2F1}"/>
                </a:ext>
              </a:extLst>
            </p:cNvPr>
            <p:cNvSpPr/>
            <p:nvPr/>
          </p:nvSpPr>
          <p:spPr>
            <a:xfrm>
              <a:off x="5987991" y="1983274"/>
              <a:ext cx="522499" cy="4290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AF289DB-3289-455A-5746-55BFBD2750B7}"/>
                </a:ext>
              </a:extLst>
            </p:cNvPr>
            <p:cNvSpPr/>
            <p:nvPr/>
          </p:nvSpPr>
          <p:spPr>
            <a:xfrm>
              <a:off x="5481789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94415C1-0199-5F9D-F938-9A7954F8F986}"/>
                </a:ext>
              </a:extLst>
            </p:cNvPr>
            <p:cNvSpPr/>
            <p:nvPr/>
          </p:nvSpPr>
          <p:spPr>
            <a:xfrm>
              <a:off x="486470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837EE3C-85FA-C421-0A16-0AD9E4AEF659}"/>
                </a:ext>
              </a:extLst>
            </p:cNvPr>
            <p:cNvSpPr/>
            <p:nvPr/>
          </p:nvSpPr>
          <p:spPr>
            <a:xfrm>
              <a:off x="4237664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E8565D7-E963-206B-4C0F-EF7B402D43A1}"/>
                </a:ext>
              </a:extLst>
            </p:cNvPr>
            <p:cNvSpPr/>
            <p:nvPr/>
          </p:nvSpPr>
          <p:spPr>
            <a:xfrm>
              <a:off x="360958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7705920-07A8-3BA6-E05F-D1113EE10AC4}"/>
                </a:ext>
              </a:extLst>
            </p:cNvPr>
            <p:cNvSpPr/>
            <p:nvPr/>
          </p:nvSpPr>
          <p:spPr>
            <a:xfrm>
              <a:off x="2999585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4ECF19-72C3-A088-DC84-459367C13F61}"/>
                </a:ext>
              </a:extLst>
            </p:cNvPr>
            <p:cNvSpPr/>
            <p:nvPr/>
          </p:nvSpPr>
          <p:spPr>
            <a:xfrm>
              <a:off x="5409106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ED23801-7CA3-A0B2-AE1E-F931DBFE400F}"/>
                </a:ext>
              </a:extLst>
            </p:cNvPr>
            <p:cNvSpPr/>
            <p:nvPr/>
          </p:nvSpPr>
          <p:spPr>
            <a:xfrm>
              <a:off x="4680656" y="1612873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16488BA-AA76-4CF2-5047-CD11510232DA}"/>
                </a:ext>
              </a:extLst>
            </p:cNvPr>
            <p:cNvSpPr/>
            <p:nvPr/>
          </p:nvSpPr>
          <p:spPr>
            <a:xfrm>
              <a:off x="3946862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8A31571-045C-2EB4-FE83-20F9609C22A1}"/>
                </a:ext>
              </a:extLst>
            </p:cNvPr>
            <p:cNvSpPr/>
            <p:nvPr/>
          </p:nvSpPr>
          <p:spPr>
            <a:xfrm>
              <a:off x="1586424" y="1971846"/>
              <a:ext cx="72780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START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F0C5B0C-1CD7-82EB-E606-181952CD9529}"/>
                </a:ext>
              </a:extLst>
            </p:cNvPr>
            <p:cNvSpPr/>
            <p:nvPr/>
          </p:nvSpPr>
          <p:spPr>
            <a:xfrm>
              <a:off x="7135064" y="1973136"/>
              <a:ext cx="52249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END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E0217071-4035-1B99-E591-D25F56184155}"/>
                </a:ext>
              </a:extLst>
            </p:cNvPr>
            <p:cNvCxnSpPr>
              <a:cxnSpLocks/>
              <a:stCxn id="102" idx="6"/>
              <a:endCxn id="101" idx="2"/>
            </p:cNvCxnSpPr>
            <p:nvPr/>
          </p:nvCxnSpPr>
          <p:spPr>
            <a:xfrm>
              <a:off x="4314966" y="1800174"/>
              <a:ext cx="365690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17B4662-EAB3-4F6A-BE98-16F3D2A6D9A4}"/>
                </a:ext>
              </a:extLst>
            </p:cNvPr>
            <p:cNvCxnSpPr>
              <a:cxnSpLocks/>
              <a:stCxn id="101" idx="6"/>
              <a:endCxn id="100" idx="2"/>
            </p:cNvCxnSpPr>
            <p:nvPr/>
          </p:nvCxnSpPr>
          <p:spPr>
            <a:xfrm flipV="1">
              <a:off x="5048760" y="1800174"/>
              <a:ext cx="360346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8C7E5BE-6A76-FAAE-89C1-66FAE83E0FE3}"/>
                </a:ext>
              </a:extLst>
            </p:cNvPr>
            <p:cNvCxnSpPr>
              <a:cxnSpLocks/>
              <a:stCxn id="100" idx="6"/>
              <a:endCxn id="94" idx="0"/>
            </p:cNvCxnSpPr>
            <p:nvPr/>
          </p:nvCxnSpPr>
          <p:spPr>
            <a:xfrm>
              <a:off x="5777210" y="1800174"/>
              <a:ext cx="472031" cy="18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6D05BAF-8B5C-C704-646B-CF95DC67AF35}"/>
                </a:ext>
              </a:extLst>
            </p:cNvPr>
            <p:cNvCxnSpPr>
              <a:cxnSpLocks/>
              <a:stCxn id="99" idx="6"/>
              <a:endCxn id="98" idx="2"/>
            </p:cNvCxnSpPr>
            <p:nvPr/>
          </p:nvCxnSpPr>
          <p:spPr>
            <a:xfrm>
              <a:off x="3367689" y="2667753"/>
              <a:ext cx="241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A4BDD58-7635-4FAC-9C90-EDBDD9661466}"/>
                </a:ext>
              </a:extLst>
            </p:cNvPr>
            <p:cNvCxnSpPr>
              <a:cxnSpLocks/>
              <a:stCxn id="98" idx="6"/>
              <a:endCxn id="97" idx="2"/>
            </p:cNvCxnSpPr>
            <p:nvPr/>
          </p:nvCxnSpPr>
          <p:spPr>
            <a:xfrm>
              <a:off x="3977692" y="2667753"/>
              <a:ext cx="259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7312550-09A2-B1C4-BF4D-92CA730801D9}"/>
                </a:ext>
              </a:extLst>
            </p:cNvPr>
            <p:cNvCxnSpPr>
              <a:cxnSpLocks/>
              <a:stCxn id="97" idx="6"/>
              <a:endCxn id="96" idx="2"/>
            </p:cNvCxnSpPr>
            <p:nvPr/>
          </p:nvCxnSpPr>
          <p:spPr>
            <a:xfrm>
              <a:off x="4605768" y="2667753"/>
              <a:ext cx="258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FA9531-23C7-4182-6502-70F1C0659CFC}"/>
                </a:ext>
              </a:extLst>
            </p:cNvPr>
            <p:cNvCxnSpPr>
              <a:cxnSpLocks/>
              <a:stCxn id="96" idx="6"/>
              <a:endCxn id="95" idx="2"/>
            </p:cNvCxnSpPr>
            <p:nvPr/>
          </p:nvCxnSpPr>
          <p:spPr>
            <a:xfrm>
              <a:off x="5232812" y="2667753"/>
              <a:ext cx="2489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8AEEC62-559E-7E67-6B3C-980389DE77FB}"/>
                </a:ext>
              </a:extLst>
            </p:cNvPr>
            <p:cNvCxnSpPr>
              <a:cxnSpLocks/>
              <a:stCxn id="95" idx="6"/>
              <a:endCxn id="94" idx="4"/>
            </p:cNvCxnSpPr>
            <p:nvPr/>
          </p:nvCxnSpPr>
          <p:spPr>
            <a:xfrm flipV="1">
              <a:off x="5849893" y="2412338"/>
              <a:ext cx="399348" cy="255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6B7CB2A8-035A-080D-1717-48DF791D6092}"/>
                </a:ext>
              </a:extLst>
            </p:cNvPr>
            <p:cNvCxnSpPr>
              <a:cxnSpLocks/>
              <a:stCxn id="94" idx="6"/>
              <a:endCxn id="104" idx="1"/>
            </p:cNvCxnSpPr>
            <p:nvPr/>
          </p:nvCxnSpPr>
          <p:spPr>
            <a:xfrm flipV="1">
              <a:off x="6510490" y="2193382"/>
              <a:ext cx="624574" cy="4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954C13CA-BD96-C0F8-F475-230999ED286A}"/>
                </a:ext>
              </a:extLst>
            </p:cNvPr>
            <p:cNvCxnSpPr>
              <a:cxnSpLocks/>
              <a:stCxn id="103" idx="3"/>
              <a:endCxn id="99" idx="2"/>
            </p:cNvCxnSpPr>
            <p:nvPr/>
          </p:nvCxnSpPr>
          <p:spPr>
            <a:xfrm>
              <a:off x="2314233" y="2192092"/>
              <a:ext cx="685352" cy="47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86AD8E-9C74-EB80-DAC5-9D9672E79A50}"/>
                </a:ext>
              </a:extLst>
            </p:cNvPr>
            <p:cNvCxnSpPr>
              <a:cxnSpLocks/>
              <a:stCxn id="103" idx="3"/>
              <a:endCxn id="102" idx="2"/>
            </p:cNvCxnSpPr>
            <p:nvPr/>
          </p:nvCxnSpPr>
          <p:spPr>
            <a:xfrm flipV="1">
              <a:off x="2314233" y="1800174"/>
              <a:ext cx="1632629" cy="39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87DFBA1-460B-9688-1F7F-DBF2BE813974}"/>
                </a:ext>
              </a:extLst>
            </p:cNvPr>
            <p:cNvSpPr txBox="1"/>
            <p:nvPr/>
          </p:nvSpPr>
          <p:spPr>
            <a:xfrm>
              <a:off x="4314966" y="1469803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40E15C-FC95-4FA8-27BF-118596B9DC08}"/>
                </a:ext>
              </a:extLst>
            </p:cNvPr>
            <p:cNvSpPr txBox="1"/>
            <p:nvPr/>
          </p:nvSpPr>
          <p:spPr>
            <a:xfrm>
              <a:off x="5014470" y="1465344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6m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93BC75D-0964-97FD-A6E1-9294C4976742}"/>
                </a:ext>
              </a:extLst>
            </p:cNvPr>
            <p:cNvSpPr txBox="1"/>
            <p:nvPr/>
          </p:nvSpPr>
          <p:spPr>
            <a:xfrm>
              <a:off x="5920783" y="1600217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11m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B0CC349-6DF1-7134-562D-0D32C3DF02C9}"/>
                </a:ext>
              </a:extLst>
            </p:cNvPr>
            <p:cNvSpPr txBox="1"/>
            <p:nvPr/>
          </p:nvSpPr>
          <p:spPr>
            <a:xfrm>
              <a:off x="3244040" y="2716969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15m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E60F66B-9A7A-E527-24B7-C846E348BA33}"/>
                </a:ext>
              </a:extLst>
            </p:cNvPr>
            <p:cNvSpPr txBox="1"/>
            <p:nvPr/>
          </p:nvSpPr>
          <p:spPr>
            <a:xfrm>
              <a:off x="3861912" y="2712110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30B0092-C0B4-7676-1253-63074229CD07}"/>
                </a:ext>
              </a:extLst>
            </p:cNvPr>
            <p:cNvSpPr txBox="1"/>
            <p:nvPr/>
          </p:nvSpPr>
          <p:spPr>
            <a:xfrm>
              <a:off x="5909156" y="2608693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30m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F949783-2600-50A3-79E5-95D41D410EC4}"/>
                </a:ext>
              </a:extLst>
            </p:cNvPr>
            <p:cNvSpPr txBox="1"/>
            <p:nvPr/>
          </p:nvSpPr>
          <p:spPr>
            <a:xfrm>
              <a:off x="5161923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FBA01E9-0C3F-EF1F-5543-AF4E555CA2AD}"/>
                </a:ext>
              </a:extLst>
            </p:cNvPr>
            <p:cNvSpPr txBox="1"/>
            <p:nvPr/>
          </p:nvSpPr>
          <p:spPr>
            <a:xfrm>
              <a:off x="4513061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2m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BC56C7-61F2-495A-204C-635D6D2B5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370119"/>
              </p:ext>
            </p:extLst>
          </p:nvPr>
        </p:nvGraphicFramePr>
        <p:xfrm>
          <a:off x="7624500" y="27461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321040843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1793799524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1416042241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431592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048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B857-23F2-726D-AE7F-D67F9A7C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614888"/>
              </p:ext>
            </p:extLst>
          </p:nvPr>
        </p:nvGraphicFramePr>
        <p:xfrm>
          <a:off x="1807411" y="24794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45</a:t>
                      </a: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46</a:t>
                      </a: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71257B-BFFF-A790-6647-9C6F517DB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83059"/>
              </p:ext>
            </p:extLst>
          </p:nvPr>
        </p:nvGraphicFramePr>
        <p:xfrm>
          <a:off x="3492674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2E76CB-3CC7-B77B-AEE8-BF97C8537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68203"/>
              </p:ext>
            </p:extLst>
          </p:nvPr>
        </p:nvGraphicFramePr>
        <p:xfrm>
          <a:off x="5177937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EC85F9F-C567-C0F8-95ED-6C9B9FD84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14280"/>
              </p:ext>
            </p:extLst>
          </p:nvPr>
        </p:nvGraphicFramePr>
        <p:xfrm>
          <a:off x="492609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C267696-AB7D-1A26-8740-5F047208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510292"/>
              </p:ext>
            </p:extLst>
          </p:nvPr>
        </p:nvGraphicFramePr>
        <p:xfrm>
          <a:off x="1976511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7C39FD6-2978-8083-7990-6DB81B08B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01480"/>
              </p:ext>
            </p:extLst>
          </p:nvPr>
        </p:nvGraphicFramePr>
        <p:xfrm>
          <a:off x="3402652" y="38032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7B07621-9526-30F0-06CB-9526EA1E8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715834"/>
              </p:ext>
            </p:extLst>
          </p:nvPr>
        </p:nvGraphicFramePr>
        <p:xfrm>
          <a:off x="4861890" y="38032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C2D1720-B461-94EA-C82D-0B1538F4A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968484"/>
              </p:ext>
            </p:extLst>
          </p:nvPr>
        </p:nvGraphicFramePr>
        <p:xfrm>
          <a:off x="6321128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D9F8810-D897-0E54-C152-C2B342597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95654"/>
              </p:ext>
            </p:extLst>
          </p:nvPr>
        </p:nvGraphicFramePr>
        <p:xfrm>
          <a:off x="7626585" y="2748635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C1FE5-106D-E348-CCDA-C97048E25FE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954026" y="2784206"/>
            <a:ext cx="538648" cy="3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2C9A15-346C-D60B-643F-9FCA7E5120D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639289" y="28146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6D1A63-CC70-B228-5278-690C494E00CD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6324552" y="2814686"/>
            <a:ext cx="1302033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86B449-40B0-C34F-8FB2-CEB62FE026B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467743" y="3053435"/>
            <a:ext cx="158842" cy="104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2FD388-0F4D-06D0-3D70-029FB9E57A1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6008505" y="4101362"/>
            <a:ext cx="312623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621B38-49B1-B16E-36AB-DAAA35BDDA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549267" y="4108027"/>
            <a:ext cx="312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7DDAD2-E6C6-FB87-6B68-4480F853724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123126" y="4101362"/>
            <a:ext cx="279526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3DA604-096A-6121-51EE-3C2F99338E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639224" y="4101362"/>
            <a:ext cx="337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63234C3-BCC9-23AB-1F5E-45FB350A815E}"/>
              </a:ext>
            </a:extLst>
          </p:cNvPr>
          <p:cNvGrpSpPr/>
          <p:nvPr/>
        </p:nvGrpSpPr>
        <p:grpSpPr>
          <a:xfrm>
            <a:off x="1452271" y="650466"/>
            <a:ext cx="6071139" cy="1528624"/>
            <a:chOff x="1586424" y="1465344"/>
            <a:chExt cx="6071139" cy="152862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4AD679-83EF-57B6-6190-1902C614035A}"/>
                </a:ext>
              </a:extLst>
            </p:cNvPr>
            <p:cNvSpPr/>
            <p:nvPr/>
          </p:nvSpPr>
          <p:spPr>
            <a:xfrm>
              <a:off x="5987991" y="1983274"/>
              <a:ext cx="522499" cy="4290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36D986-CECE-7A4E-4C48-F0490297684D}"/>
                </a:ext>
              </a:extLst>
            </p:cNvPr>
            <p:cNvSpPr/>
            <p:nvPr/>
          </p:nvSpPr>
          <p:spPr>
            <a:xfrm>
              <a:off x="5481789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07545A-016A-12AF-780B-F6D5DE4754A0}"/>
                </a:ext>
              </a:extLst>
            </p:cNvPr>
            <p:cNvSpPr/>
            <p:nvPr/>
          </p:nvSpPr>
          <p:spPr>
            <a:xfrm>
              <a:off x="486470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EE384E-2133-F416-9A70-47511AC8CA9B}"/>
                </a:ext>
              </a:extLst>
            </p:cNvPr>
            <p:cNvSpPr/>
            <p:nvPr/>
          </p:nvSpPr>
          <p:spPr>
            <a:xfrm>
              <a:off x="4237664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B7F987-593B-B974-979C-AA6EF41CF13A}"/>
                </a:ext>
              </a:extLst>
            </p:cNvPr>
            <p:cNvSpPr/>
            <p:nvPr/>
          </p:nvSpPr>
          <p:spPr>
            <a:xfrm>
              <a:off x="360958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8F092B-36EA-C248-6E52-B9279C8DEDFD}"/>
                </a:ext>
              </a:extLst>
            </p:cNvPr>
            <p:cNvSpPr/>
            <p:nvPr/>
          </p:nvSpPr>
          <p:spPr>
            <a:xfrm>
              <a:off x="2999585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D3A7CD-6B30-8E91-6507-EFF26B2AAE77}"/>
                </a:ext>
              </a:extLst>
            </p:cNvPr>
            <p:cNvSpPr/>
            <p:nvPr/>
          </p:nvSpPr>
          <p:spPr>
            <a:xfrm>
              <a:off x="5409106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9D0C36-A3E6-7700-65F1-90374F761B10}"/>
                </a:ext>
              </a:extLst>
            </p:cNvPr>
            <p:cNvSpPr/>
            <p:nvPr/>
          </p:nvSpPr>
          <p:spPr>
            <a:xfrm>
              <a:off x="4680656" y="1612873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09D083-651A-2F99-DEC2-C1AF826EF2ED}"/>
                </a:ext>
              </a:extLst>
            </p:cNvPr>
            <p:cNvSpPr/>
            <p:nvPr/>
          </p:nvSpPr>
          <p:spPr>
            <a:xfrm>
              <a:off x="3946862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622565-7C64-583E-5869-DBAFF4AF1EE1}"/>
                </a:ext>
              </a:extLst>
            </p:cNvPr>
            <p:cNvSpPr/>
            <p:nvPr/>
          </p:nvSpPr>
          <p:spPr>
            <a:xfrm>
              <a:off x="1586424" y="1971846"/>
              <a:ext cx="72780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START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33C0ED-988F-0867-587A-4409C215A503}"/>
                </a:ext>
              </a:extLst>
            </p:cNvPr>
            <p:cNvSpPr/>
            <p:nvPr/>
          </p:nvSpPr>
          <p:spPr>
            <a:xfrm>
              <a:off x="7135064" y="1973136"/>
              <a:ext cx="52249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1668E78-6786-7947-1B6A-AA44C04609E3}"/>
                </a:ext>
              </a:extLst>
            </p:cNvPr>
            <p:cNvCxnSpPr>
              <a:cxnSpLocks/>
              <a:stCxn id="16" idx="6"/>
              <a:endCxn id="15" idx="2"/>
            </p:cNvCxnSpPr>
            <p:nvPr/>
          </p:nvCxnSpPr>
          <p:spPr>
            <a:xfrm>
              <a:off x="4314966" y="1800174"/>
              <a:ext cx="365690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3C87BF8-B7AB-6951-60B8-46CD5C484CB2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 flipV="1">
              <a:off x="5048760" y="1800174"/>
              <a:ext cx="360346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63BC54E-7CCC-7477-11D4-D0482964BC62}"/>
                </a:ext>
              </a:extLst>
            </p:cNvPr>
            <p:cNvCxnSpPr>
              <a:cxnSpLocks/>
              <a:stCxn id="14" idx="6"/>
              <a:endCxn id="8" idx="0"/>
            </p:cNvCxnSpPr>
            <p:nvPr/>
          </p:nvCxnSpPr>
          <p:spPr>
            <a:xfrm>
              <a:off x="5777210" y="1800174"/>
              <a:ext cx="472031" cy="18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5053CA4-0757-52A1-1EA4-183CC7242DA5}"/>
                </a:ext>
              </a:extLst>
            </p:cNvPr>
            <p:cNvCxnSpPr>
              <a:cxnSpLocks/>
              <a:stCxn id="13" idx="6"/>
              <a:endCxn id="12" idx="2"/>
            </p:cNvCxnSpPr>
            <p:nvPr/>
          </p:nvCxnSpPr>
          <p:spPr>
            <a:xfrm>
              <a:off x="3367689" y="2667753"/>
              <a:ext cx="241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E8B3900-711D-C33F-45E8-DB976FD642CE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3977692" y="2667753"/>
              <a:ext cx="259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E178C5E-A5A7-5BB9-03DA-30EAA73FE771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>
              <a:off x="4605768" y="2667753"/>
              <a:ext cx="258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7A83932-B20A-4041-BCEA-DBCE7DB30B42}"/>
                </a:ext>
              </a:extLst>
            </p:cNvPr>
            <p:cNvCxnSpPr>
              <a:cxnSpLocks/>
              <a:stCxn id="10" idx="6"/>
              <a:endCxn id="9" idx="2"/>
            </p:cNvCxnSpPr>
            <p:nvPr/>
          </p:nvCxnSpPr>
          <p:spPr>
            <a:xfrm>
              <a:off x="5232812" y="2667753"/>
              <a:ext cx="2489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9CADA07-FBD3-E885-F1D0-F35ADB35861E}"/>
                </a:ext>
              </a:extLst>
            </p:cNvPr>
            <p:cNvCxnSpPr>
              <a:cxnSpLocks/>
              <a:stCxn id="9" idx="6"/>
              <a:endCxn id="8" idx="4"/>
            </p:cNvCxnSpPr>
            <p:nvPr/>
          </p:nvCxnSpPr>
          <p:spPr>
            <a:xfrm flipV="1">
              <a:off x="5849893" y="2412338"/>
              <a:ext cx="399348" cy="255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87BE99C0-4656-3AD1-FFB1-221EF2DE206F}"/>
                </a:ext>
              </a:extLst>
            </p:cNvPr>
            <p:cNvCxnSpPr>
              <a:cxnSpLocks/>
              <a:stCxn id="8" idx="6"/>
              <a:endCxn id="19" idx="1"/>
            </p:cNvCxnSpPr>
            <p:nvPr/>
          </p:nvCxnSpPr>
          <p:spPr>
            <a:xfrm flipV="1">
              <a:off x="6510490" y="2193382"/>
              <a:ext cx="624574" cy="4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7C1F2AD-1A66-7F4A-A5AB-FA652B31FC83}"/>
                </a:ext>
              </a:extLst>
            </p:cNvPr>
            <p:cNvCxnSpPr>
              <a:cxnSpLocks/>
              <a:stCxn id="17" idx="3"/>
              <a:endCxn id="13" idx="2"/>
            </p:cNvCxnSpPr>
            <p:nvPr/>
          </p:nvCxnSpPr>
          <p:spPr>
            <a:xfrm>
              <a:off x="2314233" y="2192092"/>
              <a:ext cx="685352" cy="47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BF9EA11-CBD1-CB91-87B8-8694CE8854D9}"/>
                </a:ext>
              </a:extLst>
            </p:cNvPr>
            <p:cNvCxnSpPr>
              <a:cxnSpLocks/>
              <a:stCxn id="17" idx="3"/>
              <a:endCxn id="16" idx="2"/>
            </p:cNvCxnSpPr>
            <p:nvPr/>
          </p:nvCxnSpPr>
          <p:spPr>
            <a:xfrm flipV="1">
              <a:off x="2314233" y="1800174"/>
              <a:ext cx="1632629" cy="39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6759D8-F28F-1B78-87EB-CF7BC7ED8200}"/>
                </a:ext>
              </a:extLst>
            </p:cNvPr>
            <p:cNvSpPr txBox="1"/>
            <p:nvPr/>
          </p:nvSpPr>
          <p:spPr>
            <a:xfrm>
              <a:off x="4314966" y="1469803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C937FD-E418-0123-E7AE-0562693EB7AB}"/>
                </a:ext>
              </a:extLst>
            </p:cNvPr>
            <p:cNvSpPr txBox="1"/>
            <p:nvPr/>
          </p:nvSpPr>
          <p:spPr>
            <a:xfrm>
              <a:off x="5014470" y="1465344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910551-020A-750E-6AD9-C375172F5A63}"/>
                </a:ext>
              </a:extLst>
            </p:cNvPr>
            <p:cNvSpPr txBox="1"/>
            <p:nvPr/>
          </p:nvSpPr>
          <p:spPr>
            <a:xfrm>
              <a:off x="5920783" y="1600217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11m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A0FB5B-3A28-F56E-33E9-D37F44FB9D40}"/>
                </a:ext>
              </a:extLst>
            </p:cNvPr>
            <p:cNvSpPr txBox="1"/>
            <p:nvPr/>
          </p:nvSpPr>
          <p:spPr>
            <a:xfrm>
              <a:off x="3244040" y="2716969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15m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6FAC07-3EE8-C052-4EDC-21F4BDA9735F}"/>
                </a:ext>
              </a:extLst>
            </p:cNvPr>
            <p:cNvSpPr txBox="1"/>
            <p:nvPr/>
          </p:nvSpPr>
          <p:spPr>
            <a:xfrm>
              <a:off x="3861912" y="2712110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B9A96C-861F-171B-A81A-5AEFE9B56B6F}"/>
                </a:ext>
              </a:extLst>
            </p:cNvPr>
            <p:cNvSpPr txBox="1"/>
            <p:nvPr/>
          </p:nvSpPr>
          <p:spPr>
            <a:xfrm>
              <a:off x="5909156" y="2608693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30m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C6C6C3-0EF5-34DE-87D8-9FDDD34C52D0}"/>
                </a:ext>
              </a:extLst>
            </p:cNvPr>
            <p:cNvSpPr txBox="1"/>
            <p:nvPr/>
          </p:nvSpPr>
          <p:spPr>
            <a:xfrm>
              <a:off x="5161923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96BB52-07A6-5638-C253-6C2BEDD6BF3D}"/>
                </a:ext>
              </a:extLst>
            </p:cNvPr>
            <p:cNvSpPr txBox="1"/>
            <p:nvPr/>
          </p:nvSpPr>
          <p:spPr>
            <a:xfrm>
              <a:off x="4513061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761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B857-23F2-726D-AE7F-D67F9A7C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83733"/>
              </p:ext>
            </p:extLst>
          </p:nvPr>
        </p:nvGraphicFramePr>
        <p:xfrm>
          <a:off x="1807411" y="24794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45</a:t>
                      </a: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46</a:t>
                      </a: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71257B-BFFF-A790-6647-9C6F517DB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018219"/>
              </p:ext>
            </p:extLst>
          </p:nvPr>
        </p:nvGraphicFramePr>
        <p:xfrm>
          <a:off x="3492674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2E76CB-3CC7-B77B-AEE8-BF97C8537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691478"/>
              </p:ext>
            </p:extLst>
          </p:nvPr>
        </p:nvGraphicFramePr>
        <p:xfrm>
          <a:off x="5177937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EC85F9F-C567-C0F8-95ED-6C9B9FD84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443867"/>
              </p:ext>
            </p:extLst>
          </p:nvPr>
        </p:nvGraphicFramePr>
        <p:xfrm>
          <a:off x="492609" y="3345841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C267696-AB7D-1A26-8740-5F047208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35352"/>
              </p:ext>
            </p:extLst>
          </p:nvPr>
        </p:nvGraphicFramePr>
        <p:xfrm>
          <a:off x="1976511" y="3345841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7C39FD6-2978-8083-7990-6DB81B08B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502212"/>
              </p:ext>
            </p:extLst>
          </p:nvPr>
        </p:nvGraphicFramePr>
        <p:xfrm>
          <a:off x="3402652" y="33525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7B07621-9526-30F0-06CB-9526EA1E8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47853"/>
              </p:ext>
            </p:extLst>
          </p:nvPr>
        </p:nvGraphicFramePr>
        <p:xfrm>
          <a:off x="4861890" y="33525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C2D1720-B461-94EA-C82D-0B1538F4A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094720"/>
              </p:ext>
            </p:extLst>
          </p:nvPr>
        </p:nvGraphicFramePr>
        <p:xfrm>
          <a:off x="6321128" y="3345841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D9F8810-D897-0E54-C152-C2B342597098}"/>
              </a:ext>
            </a:extLst>
          </p:cNvPr>
          <p:cNvGraphicFramePr>
            <a:graphicFrameLocks noGrp="1"/>
          </p:cNvGraphicFramePr>
          <p:nvPr/>
        </p:nvGraphicFramePr>
        <p:xfrm>
          <a:off x="7626585" y="2748635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C1FE5-106D-E348-CCDA-C97048E25FE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954026" y="2784206"/>
            <a:ext cx="538648" cy="3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2C9A15-346C-D60B-643F-9FCA7E5120D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639289" y="28146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6D1A63-CC70-B228-5278-690C494E00CD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6324552" y="2814686"/>
            <a:ext cx="1302033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86B449-40B0-C34F-8FB2-CEB62FE026B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467743" y="3053435"/>
            <a:ext cx="158842" cy="59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2FD388-0F4D-06D0-3D70-029FB9E57A1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6008505" y="3650641"/>
            <a:ext cx="312623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621B38-49B1-B16E-36AB-DAAA35BDDA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549267" y="3657306"/>
            <a:ext cx="312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7DDAD2-E6C6-FB87-6B68-4480F853724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123126" y="3650641"/>
            <a:ext cx="279526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3DA604-096A-6121-51EE-3C2F99338E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639224" y="3650641"/>
            <a:ext cx="337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B47B09-052E-34D0-0843-1204B459F5F2}"/>
              </a:ext>
            </a:extLst>
          </p:cNvPr>
          <p:cNvSpPr txBox="1"/>
          <p:nvPr/>
        </p:nvSpPr>
        <p:spPr>
          <a:xfrm>
            <a:off x="2111085" y="4236107"/>
            <a:ext cx="4384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Critical Path: A</a:t>
            </a:r>
            <a:r>
              <a:rPr lang="en-GB" sz="2000" b="1" dirty="0">
                <a:sym typeface="Wingdings" panose="05000000000000000000" pitchFamily="2" charset="2"/>
              </a:rPr>
              <a:t> B  C </a:t>
            </a:r>
            <a:r>
              <a:rPr lang="en-GB" sz="2000" b="1" dirty="0"/>
              <a:t> D </a:t>
            </a:r>
            <a:r>
              <a:rPr lang="en-GB" sz="2000" b="1" dirty="0">
                <a:sym typeface="Wingdings" panose="05000000000000000000" pitchFamily="2" charset="2"/>
              </a:rPr>
              <a:t> E  I</a:t>
            </a:r>
            <a:endParaRPr lang="en-GB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533ED7-51AD-52DA-F24C-FAE3062B7F99}"/>
              </a:ext>
            </a:extLst>
          </p:cNvPr>
          <p:cNvGrpSpPr/>
          <p:nvPr/>
        </p:nvGrpSpPr>
        <p:grpSpPr>
          <a:xfrm>
            <a:off x="1452271" y="650466"/>
            <a:ext cx="6071139" cy="1528624"/>
            <a:chOff x="1586424" y="1465344"/>
            <a:chExt cx="6071139" cy="152862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60C290-76BC-61A5-3517-4FB24DFD73A7}"/>
                </a:ext>
              </a:extLst>
            </p:cNvPr>
            <p:cNvSpPr/>
            <p:nvPr/>
          </p:nvSpPr>
          <p:spPr>
            <a:xfrm>
              <a:off x="5987991" y="1983274"/>
              <a:ext cx="522499" cy="4290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4B0542-B9D2-5418-37DD-6A4E63D2A3C2}"/>
                </a:ext>
              </a:extLst>
            </p:cNvPr>
            <p:cNvSpPr/>
            <p:nvPr/>
          </p:nvSpPr>
          <p:spPr>
            <a:xfrm>
              <a:off x="5481789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5F0308-5180-3EA1-1790-E8C26DBAE058}"/>
                </a:ext>
              </a:extLst>
            </p:cNvPr>
            <p:cNvSpPr/>
            <p:nvPr/>
          </p:nvSpPr>
          <p:spPr>
            <a:xfrm>
              <a:off x="486470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23C44C-4EC8-1BF2-ECA5-DF0992DE6E23}"/>
                </a:ext>
              </a:extLst>
            </p:cNvPr>
            <p:cNvSpPr/>
            <p:nvPr/>
          </p:nvSpPr>
          <p:spPr>
            <a:xfrm>
              <a:off x="4237664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E7F5EB-68D7-B1CC-D999-EE05DBFA03FD}"/>
                </a:ext>
              </a:extLst>
            </p:cNvPr>
            <p:cNvSpPr/>
            <p:nvPr/>
          </p:nvSpPr>
          <p:spPr>
            <a:xfrm>
              <a:off x="360958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C90774-1514-DB91-6DFF-943C37DD74BD}"/>
                </a:ext>
              </a:extLst>
            </p:cNvPr>
            <p:cNvSpPr/>
            <p:nvPr/>
          </p:nvSpPr>
          <p:spPr>
            <a:xfrm>
              <a:off x="2999585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5FEC6EE-4385-56D4-9209-DE77F58AB2CE}"/>
                </a:ext>
              </a:extLst>
            </p:cNvPr>
            <p:cNvSpPr/>
            <p:nvPr/>
          </p:nvSpPr>
          <p:spPr>
            <a:xfrm>
              <a:off x="5409106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F4B423-D038-8F15-645A-9085BDAF344E}"/>
                </a:ext>
              </a:extLst>
            </p:cNvPr>
            <p:cNvSpPr/>
            <p:nvPr/>
          </p:nvSpPr>
          <p:spPr>
            <a:xfrm>
              <a:off x="4680656" y="1612873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FA3DB2-8F74-1138-7047-DB7BB9369935}"/>
                </a:ext>
              </a:extLst>
            </p:cNvPr>
            <p:cNvSpPr/>
            <p:nvPr/>
          </p:nvSpPr>
          <p:spPr>
            <a:xfrm>
              <a:off x="3946862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5E32C1-FC24-B944-8497-0139CB6B1DF4}"/>
                </a:ext>
              </a:extLst>
            </p:cNvPr>
            <p:cNvSpPr/>
            <p:nvPr/>
          </p:nvSpPr>
          <p:spPr>
            <a:xfrm>
              <a:off x="1586424" y="1971846"/>
              <a:ext cx="72780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START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29185B-27BA-CABF-04FE-697CB1CC4118}"/>
                </a:ext>
              </a:extLst>
            </p:cNvPr>
            <p:cNvSpPr/>
            <p:nvPr/>
          </p:nvSpPr>
          <p:spPr>
            <a:xfrm>
              <a:off x="7135064" y="1973136"/>
              <a:ext cx="52249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188D9D-BF1B-8E6C-05B7-DD54929CC9A6}"/>
                </a:ext>
              </a:extLst>
            </p:cNvPr>
            <p:cNvCxnSpPr>
              <a:cxnSpLocks/>
              <a:stCxn id="20" idx="6"/>
              <a:endCxn id="19" idx="2"/>
            </p:cNvCxnSpPr>
            <p:nvPr/>
          </p:nvCxnSpPr>
          <p:spPr>
            <a:xfrm>
              <a:off x="4314966" y="1800174"/>
              <a:ext cx="365690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A48EAAA-1FAD-CB1C-D484-AC904AF3EC45}"/>
                </a:ext>
              </a:extLst>
            </p:cNvPr>
            <p:cNvCxnSpPr>
              <a:cxnSpLocks/>
              <a:stCxn id="19" idx="6"/>
              <a:endCxn id="17" idx="2"/>
            </p:cNvCxnSpPr>
            <p:nvPr/>
          </p:nvCxnSpPr>
          <p:spPr>
            <a:xfrm flipV="1">
              <a:off x="5048760" y="1800174"/>
              <a:ext cx="360346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0150BC8-CF5A-CDBE-BA87-9BC4216D5E6C}"/>
                </a:ext>
              </a:extLst>
            </p:cNvPr>
            <p:cNvCxnSpPr>
              <a:cxnSpLocks/>
              <a:stCxn id="17" idx="6"/>
              <a:endCxn id="11" idx="0"/>
            </p:cNvCxnSpPr>
            <p:nvPr/>
          </p:nvCxnSpPr>
          <p:spPr>
            <a:xfrm>
              <a:off x="5777210" y="1800174"/>
              <a:ext cx="472031" cy="18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4CE8FCC-8883-0D6B-A534-C93A86D006CF}"/>
                </a:ext>
              </a:extLst>
            </p:cNvPr>
            <p:cNvCxnSpPr>
              <a:cxnSpLocks/>
              <a:stCxn id="16" idx="6"/>
              <a:endCxn id="15" idx="2"/>
            </p:cNvCxnSpPr>
            <p:nvPr/>
          </p:nvCxnSpPr>
          <p:spPr>
            <a:xfrm>
              <a:off x="3367689" y="2667753"/>
              <a:ext cx="241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B1E9ED-4CD9-72BD-2061-9CB54850CB4C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>
              <a:off x="3977692" y="2667753"/>
              <a:ext cx="259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8DD23AE-1878-7A30-60B7-C1572A88759D}"/>
                </a:ext>
              </a:extLst>
            </p:cNvPr>
            <p:cNvCxnSpPr>
              <a:cxnSpLocks/>
              <a:stCxn id="14" idx="6"/>
              <a:endCxn id="13" idx="2"/>
            </p:cNvCxnSpPr>
            <p:nvPr/>
          </p:nvCxnSpPr>
          <p:spPr>
            <a:xfrm>
              <a:off x="4605768" y="2667753"/>
              <a:ext cx="258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09B6E01-0554-FF3C-66C6-2C866D8AE150}"/>
                </a:ext>
              </a:extLst>
            </p:cNvPr>
            <p:cNvCxnSpPr>
              <a:cxnSpLocks/>
              <a:stCxn id="13" idx="6"/>
              <a:endCxn id="12" idx="2"/>
            </p:cNvCxnSpPr>
            <p:nvPr/>
          </p:nvCxnSpPr>
          <p:spPr>
            <a:xfrm>
              <a:off x="5232812" y="2667753"/>
              <a:ext cx="2489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7824164-7F04-DFF3-9C9F-1975D0F48FBA}"/>
                </a:ext>
              </a:extLst>
            </p:cNvPr>
            <p:cNvCxnSpPr>
              <a:cxnSpLocks/>
              <a:stCxn id="12" idx="6"/>
              <a:endCxn id="11" idx="4"/>
            </p:cNvCxnSpPr>
            <p:nvPr/>
          </p:nvCxnSpPr>
          <p:spPr>
            <a:xfrm flipV="1">
              <a:off x="5849893" y="2412338"/>
              <a:ext cx="399348" cy="255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0BE39CD1-08A8-F1A6-BD55-6AB5B3F3E675}"/>
                </a:ext>
              </a:extLst>
            </p:cNvPr>
            <p:cNvCxnSpPr>
              <a:cxnSpLocks/>
              <a:stCxn id="11" idx="6"/>
              <a:endCxn id="26" idx="1"/>
            </p:cNvCxnSpPr>
            <p:nvPr/>
          </p:nvCxnSpPr>
          <p:spPr>
            <a:xfrm flipV="1">
              <a:off x="6510490" y="2193382"/>
              <a:ext cx="624574" cy="4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3AFEE1-6ABF-40CD-77BB-736EFCA48F21}"/>
                </a:ext>
              </a:extLst>
            </p:cNvPr>
            <p:cNvCxnSpPr>
              <a:cxnSpLocks/>
              <a:stCxn id="23" idx="3"/>
              <a:endCxn id="16" idx="2"/>
            </p:cNvCxnSpPr>
            <p:nvPr/>
          </p:nvCxnSpPr>
          <p:spPr>
            <a:xfrm>
              <a:off x="2314233" y="2192092"/>
              <a:ext cx="685352" cy="47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703D0B0-1A20-8E6B-68EC-136D9D560349}"/>
                </a:ext>
              </a:extLst>
            </p:cNvPr>
            <p:cNvCxnSpPr>
              <a:cxnSpLocks/>
              <a:stCxn id="23" idx="3"/>
              <a:endCxn id="20" idx="2"/>
            </p:cNvCxnSpPr>
            <p:nvPr/>
          </p:nvCxnSpPr>
          <p:spPr>
            <a:xfrm flipV="1">
              <a:off x="2314233" y="1800174"/>
              <a:ext cx="1632629" cy="39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CE831E-265B-DDA3-8B0B-4807C3BFEA8C}"/>
                </a:ext>
              </a:extLst>
            </p:cNvPr>
            <p:cNvSpPr txBox="1"/>
            <p:nvPr/>
          </p:nvSpPr>
          <p:spPr>
            <a:xfrm>
              <a:off x="4314966" y="1469803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CF6446-8B96-A609-BC24-5233EC77473C}"/>
                </a:ext>
              </a:extLst>
            </p:cNvPr>
            <p:cNvSpPr txBox="1"/>
            <p:nvPr/>
          </p:nvSpPr>
          <p:spPr>
            <a:xfrm>
              <a:off x="5014470" y="1465344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84F7DB-F831-F95D-15DD-5D4308FB5163}"/>
                </a:ext>
              </a:extLst>
            </p:cNvPr>
            <p:cNvSpPr txBox="1"/>
            <p:nvPr/>
          </p:nvSpPr>
          <p:spPr>
            <a:xfrm>
              <a:off x="5920783" y="1600217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11m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38B4F8-572D-2154-D28B-A1F8F75F2FEC}"/>
                </a:ext>
              </a:extLst>
            </p:cNvPr>
            <p:cNvSpPr txBox="1"/>
            <p:nvPr/>
          </p:nvSpPr>
          <p:spPr>
            <a:xfrm>
              <a:off x="3244040" y="2716969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15m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6951B0-EA1F-86C8-FF56-1C5DA7934E82}"/>
                </a:ext>
              </a:extLst>
            </p:cNvPr>
            <p:cNvSpPr txBox="1"/>
            <p:nvPr/>
          </p:nvSpPr>
          <p:spPr>
            <a:xfrm>
              <a:off x="3861912" y="2712110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1264FE6-EC83-EF84-D469-66DC23511BBB}"/>
                </a:ext>
              </a:extLst>
            </p:cNvPr>
            <p:cNvSpPr txBox="1"/>
            <p:nvPr/>
          </p:nvSpPr>
          <p:spPr>
            <a:xfrm>
              <a:off x="5909156" y="2608693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30m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E58D2B-16C8-8170-82EF-3A7FE0BCF605}"/>
                </a:ext>
              </a:extLst>
            </p:cNvPr>
            <p:cNvSpPr txBox="1"/>
            <p:nvPr/>
          </p:nvSpPr>
          <p:spPr>
            <a:xfrm>
              <a:off x="5161923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A5849B-90B5-69AC-2AFB-46B55F077094}"/>
                </a:ext>
              </a:extLst>
            </p:cNvPr>
            <p:cNvSpPr txBox="1"/>
            <p:nvPr/>
          </p:nvSpPr>
          <p:spPr>
            <a:xfrm>
              <a:off x="4513061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281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B857-23F2-726D-AE7F-D67F9A7CEA4B}"/>
              </a:ext>
            </a:extLst>
          </p:cNvPr>
          <p:cNvGraphicFramePr>
            <a:graphicFrameLocks noGrp="1"/>
          </p:cNvGraphicFramePr>
          <p:nvPr/>
        </p:nvGraphicFramePr>
        <p:xfrm>
          <a:off x="1807411" y="24794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45</a:t>
                      </a: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46</a:t>
                      </a: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71257B-BFFF-A790-6647-9C6F517DB4BC}"/>
              </a:ext>
            </a:extLst>
          </p:cNvPr>
          <p:cNvGraphicFramePr>
            <a:graphicFrameLocks noGrp="1"/>
          </p:cNvGraphicFramePr>
          <p:nvPr/>
        </p:nvGraphicFramePr>
        <p:xfrm>
          <a:off x="3492674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2E76CB-3CC7-B77B-AEE8-BF97C85370EC}"/>
              </a:ext>
            </a:extLst>
          </p:cNvPr>
          <p:cNvGraphicFramePr>
            <a:graphicFrameLocks noGrp="1"/>
          </p:cNvGraphicFramePr>
          <p:nvPr/>
        </p:nvGraphicFramePr>
        <p:xfrm>
          <a:off x="5177937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EC85F9F-C567-C0F8-95ED-6C9B9FD84592}"/>
              </a:ext>
            </a:extLst>
          </p:cNvPr>
          <p:cNvGraphicFramePr>
            <a:graphicFrameLocks noGrp="1"/>
          </p:cNvGraphicFramePr>
          <p:nvPr/>
        </p:nvGraphicFramePr>
        <p:xfrm>
          <a:off x="492609" y="3345841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C267696-AB7D-1A26-8740-5F047208C59D}"/>
              </a:ext>
            </a:extLst>
          </p:cNvPr>
          <p:cNvGraphicFramePr>
            <a:graphicFrameLocks noGrp="1"/>
          </p:cNvGraphicFramePr>
          <p:nvPr/>
        </p:nvGraphicFramePr>
        <p:xfrm>
          <a:off x="1976511" y="3345841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7C39FD6-2978-8083-7990-6DB81B08B049}"/>
              </a:ext>
            </a:extLst>
          </p:cNvPr>
          <p:cNvGraphicFramePr>
            <a:graphicFrameLocks noGrp="1"/>
          </p:cNvGraphicFramePr>
          <p:nvPr/>
        </p:nvGraphicFramePr>
        <p:xfrm>
          <a:off x="3402652" y="33525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7B07621-9526-30F0-06CB-9526EA1E8A39}"/>
              </a:ext>
            </a:extLst>
          </p:cNvPr>
          <p:cNvGraphicFramePr>
            <a:graphicFrameLocks noGrp="1"/>
          </p:cNvGraphicFramePr>
          <p:nvPr/>
        </p:nvGraphicFramePr>
        <p:xfrm>
          <a:off x="4861890" y="33525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C2D1720-B461-94EA-C82D-0B1538F4A88A}"/>
              </a:ext>
            </a:extLst>
          </p:cNvPr>
          <p:cNvGraphicFramePr>
            <a:graphicFrameLocks noGrp="1"/>
          </p:cNvGraphicFramePr>
          <p:nvPr/>
        </p:nvGraphicFramePr>
        <p:xfrm>
          <a:off x="6321128" y="3345841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D9F8810-D897-0E54-C152-C2B342597098}"/>
              </a:ext>
            </a:extLst>
          </p:cNvPr>
          <p:cNvGraphicFramePr>
            <a:graphicFrameLocks noGrp="1"/>
          </p:cNvGraphicFramePr>
          <p:nvPr/>
        </p:nvGraphicFramePr>
        <p:xfrm>
          <a:off x="7626585" y="2748635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C1FE5-106D-E348-CCDA-C97048E25FE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954026" y="2784206"/>
            <a:ext cx="538648" cy="3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2C9A15-346C-D60B-643F-9FCA7E5120D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639289" y="28146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6D1A63-CC70-B228-5278-690C494E00CD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6324552" y="2814686"/>
            <a:ext cx="1302033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86B449-40B0-C34F-8FB2-CEB62FE026B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467743" y="3053435"/>
            <a:ext cx="158842" cy="59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2FD388-0F4D-06D0-3D70-029FB9E57A1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6008505" y="3650641"/>
            <a:ext cx="312623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621B38-49B1-B16E-36AB-DAAA35BDDA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549267" y="3657306"/>
            <a:ext cx="312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7DDAD2-E6C6-FB87-6B68-4480F853724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123126" y="3650641"/>
            <a:ext cx="279526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3DA604-096A-6121-51EE-3C2F99338E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639224" y="3650641"/>
            <a:ext cx="337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B47B09-052E-34D0-0843-1204B459F5F2}"/>
              </a:ext>
            </a:extLst>
          </p:cNvPr>
          <p:cNvSpPr txBox="1"/>
          <p:nvPr/>
        </p:nvSpPr>
        <p:spPr>
          <a:xfrm>
            <a:off x="2111085" y="4236107"/>
            <a:ext cx="4384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Critical Path: A</a:t>
            </a:r>
            <a:r>
              <a:rPr lang="en-GB" sz="2000" b="1" dirty="0">
                <a:sym typeface="Wingdings" panose="05000000000000000000" pitchFamily="2" charset="2"/>
              </a:rPr>
              <a:t> B  C </a:t>
            </a:r>
            <a:r>
              <a:rPr lang="en-GB" sz="2000" b="1" dirty="0"/>
              <a:t> D </a:t>
            </a:r>
            <a:r>
              <a:rPr lang="en-GB" sz="2000" b="1" dirty="0">
                <a:sym typeface="Wingdings" panose="05000000000000000000" pitchFamily="2" charset="2"/>
              </a:rPr>
              <a:t> E  I</a:t>
            </a:r>
          </a:p>
          <a:p>
            <a:pPr algn="ctr"/>
            <a:r>
              <a:rPr lang="en-GB" sz="2000" b="1" dirty="0">
                <a:sym typeface="Wingdings" panose="05000000000000000000" pitchFamily="2" charset="2"/>
              </a:rPr>
              <a:t>Your turn!</a:t>
            </a:r>
            <a:endParaRPr lang="en-GB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533ED7-51AD-52DA-F24C-FAE3062B7F99}"/>
              </a:ext>
            </a:extLst>
          </p:cNvPr>
          <p:cNvGrpSpPr/>
          <p:nvPr/>
        </p:nvGrpSpPr>
        <p:grpSpPr>
          <a:xfrm>
            <a:off x="1452271" y="650466"/>
            <a:ext cx="6071139" cy="1528624"/>
            <a:chOff x="1586424" y="1465344"/>
            <a:chExt cx="6071139" cy="152862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60C290-76BC-61A5-3517-4FB24DFD73A7}"/>
                </a:ext>
              </a:extLst>
            </p:cNvPr>
            <p:cNvSpPr/>
            <p:nvPr/>
          </p:nvSpPr>
          <p:spPr>
            <a:xfrm>
              <a:off x="5987991" y="1983274"/>
              <a:ext cx="522499" cy="4290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4B0542-B9D2-5418-37DD-6A4E63D2A3C2}"/>
                </a:ext>
              </a:extLst>
            </p:cNvPr>
            <p:cNvSpPr/>
            <p:nvPr/>
          </p:nvSpPr>
          <p:spPr>
            <a:xfrm>
              <a:off x="5481789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5F0308-5180-3EA1-1790-E8C26DBAE058}"/>
                </a:ext>
              </a:extLst>
            </p:cNvPr>
            <p:cNvSpPr/>
            <p:nvPr/>
          </p:nvSpPr>
          <p:spPr>
            <a:xfrm>
              <a:off x="486470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23C44C-4EC8-1BF2-ECA5-DF0992DE6E23}"/>
                </a:ext>
              </a:extLst>
            </p:cNvPr>
            <p:cNvSpPr/>
            <p:nvPr/>
          </p:nvSpPr>
          <p:spPr>
            <a:xfrm>
              <a:off x="4237664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E7F5EB-68D7-B1CC-D999-EE05DBFA03FD}"/>
                </a:ext>
              </a:extLst>
            </p:cNvPr>
            <p:cNvSpPr/>
            <p:nvPr/>
          </p:nvSpPr>
          <p:spPr>
            <a:xfrm>
              <a:off x="360958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C90774-1514-DB91-6DFF-943C37DD74BD}"/>
                </a:ext>
              </a:extLst>
            </p:cNvPr>
            <p:cNvSpPr/>
            <p:nvPr/>
          </p:nvSpPr>
          <p:spPr>
            <a:xfrm>
              <a:off x="2999585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5FEC6EE-4385-56D4-9209-DE77F58AB2CE}"/>
                </a:ext>
              </a:extLst>
            </p:cNvPr>
            <p:cNvSpPr/>
            <p:nvPr/>
          </p:nvSpPr>
          <p:spPr>
            <a:xfrm>
              <a:off x="5409106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F4B423-D038-8F15-645A-9085BDAF344E}"/>
                </a:ext>
              </a:extLst>
            </p:cNvPr>
            <p:cNvSpPr/>
            <p:nvPr/>
          </p:nvSpPr>
          <p:spPr>
            <a:xfrm>
              <a:off x="4680656" y="1612873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FA3DB2-8F74-1138-7047-DB7BB9369935}"/>
                </a:ext>
              </a:extLst>
            </p:cNvPr>
            <p:cNvSpPr/>
            <p:nvPr/>
          </p:nvSpPr>
          <p:spPr>
            <a:xfrm>
              <a:off x="3946862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5E32C1-FC24-B944-8497-0139CB6B1DF4}"/>
                </a:ext>
              </a:extLst>
            </p:cNvPr>
            <p:cNvSpPr/>
            <p:nvPr/>
          </p:nvSpPr>
          <p:spPr>
            <a:xfrm>
              <a:off x="1586424" y="1971846"/>
              <a:ext cx="72780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START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29185B-27BA-CABF-04FE-697CB1CC4118}"/>
                </a:ext>
              </a:extLst>
            </p:cNvPr>
            <p:cNvSpPr/>
            <p:nvPr/>
          </p:nvSpPr>
          <p:spPr>
            <a:xfrm>
              <a:off x="7135064" y="1973136"/>
              <a:ext cx="52249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188D9D-BF1B-8E6C-05B7-DD54929CC9A6}"/>
                </a:ext>
              </a:extLst>
            </p:cNvPr>
            <p:cNvCxnSpPr>
              <a:cxnSpLocks/>
              <a:stCxn id="20" idx="6"/>
              <a:endCxn id="19" idx="2"/>
            </p:cNvCxnSpPr>
            <p:nvPr/>
          </p:nvCxnSpPr>
          <p:spPr>
            <a:xfrm>
              <a:off x="4314966" y="1800174"/>
              <a:ext cx="365690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A48EAAA-1FAD-CB1C-D484-AC904AF3EC45}"/>
                </a:ext>
              </a:extLst>
            </p:cNvPr>
            <p:cNvCxnSpPr>
              <a:cxnSpLocks/>
              <a:stCxn id="19" idx="6"/>
              <a:endCxn id="17" idx="2"/>
            </p:cNvCxnSpPr>
            <p:nvPr/>
          </p:nvCxnSpPr>
          <p:spPr>
            <a:xfrm flipV="1">
              <a:off x="5048760" y="1800174"/>
              <a:ext cx="360346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0150BC8-CF5A-CDBE-BA87-9BC4216D5E6C}"/>
                </a:ext>
              </a:extLst>
            </p:cNvPr>
            <p:cNvCxnSpPr>
              <a:cxnSpLocks/>
              <a:stCxn id="17" idx="6"/>
              <a:endCxn id="11" idx="0"/>
            </p:cNvCxnSpPr>
            <p:nvPr/>
          </p:nvCxnSpPr>
          <p:spPr>
            <a:xfrm>
              <a:off x="5777210" y="1800174"/>
              <a:ext cx="472031" cy="18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4CE8FCC-8883-0D6B-A534-C93A86D006CF}"/>
                </a:ext>
              </a:extLst>
            </p:cNvPr>
            <p:cNvCxnSpPr>
              <a:cxnSpLocks/>
              <a:stCxn id="16" idx="6"/>
              <a:endCxn id="15" idx="2"/>
            </p:cNvCxnSpPr>
            <p:nvPr/>
          </p:nvCxnSpPr>
          <p:spPr>
            <a:xfrm>
              <a:off x="3367689" y="2667753"/>
              <a:ext cx="241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B1E9ED-4CD9-72BD-2061-9CB54850CB4C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>
              <a:off x="3977692" y="2667753"/>
              <a:ext cx="259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8DD23AE-1878-7A30-60B7-C1572A88759D}"/>
                </a:ext>
              </a:extLst>
            </p:cNvPr>
            <p:cNvCxnSpPr>
              <a:cxnSpLocks/>
              <a:stCxn id="14" idx="6"/>
              <a:endCxn id="13" idx="2"/>
            </p:cNvCxnSpPr>
            <p:nvPr/>
          </p:nvCxnSpPr>
          <p:spPr>
            <a:xfrm>
              <a:off x="4605768" y="2667753"/>
              <a:ext cx="258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09B6E01-0554-FF3C-66C6-2C866D8AE150}"/>
                </a:ext>
              </a:extLst>
            </p:cNvPr>
            <p:cNvCxnSpPr>
              <a:cxnSpLocks/>
              <a:stCxn id="13" idx="6"/>
              <a:endCxn id="12" idx="2"/>
            </p:cNvCxnSpPr>
            <p:nvPr/>
          </p:nvCxnSpPr>
          <p:spPr>
            <a:xfrm>
              <a:off x="5232812" y="2667753"/>
              <a:ext cx="2489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7824164-7F04-DFF3-9C9F-1975D0F48FBA}"/>
                </a:ext>
              </a:extLst>
            </p:cNvPr>
            <p:cNvCxnSpPr>
              <a:cxnSpLocks/>
              <a:stCxn id="12" idx="6"/>
              <a:endCxn id="11" idx="4"/>
            </p:cNvCxnSpPr>
            <p:nvPr/>
          </p:nvCxnSpPr>
          <p:spPr>
            <a:xfrm flipV="1">
              <a:off x="5849893" y="2412338"/>
              <a:ext cx="399348" cy="255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0BE39CD1-08A8-F1A6-BD55-6AB5B3F3E675}"/>
                </a:ext>
              </a:extLst>
            </p:cNvPr>
            <p:cNvCxnSpPr>
              <a:cxnSpLocks/>
              <a:stCxn id="11" idx="6"/>
              <a:endCxn id="26" idx="1"/>
            </p:cNvCxnSpPr>
            <p:nvPr/>
          </p:nvCxnSpPr>
          <p:spPr>
            <a:xfrm flipV="1">
              <a:off x="6510490" y="2193382"/>
              <a:ext cx="624574" cy="4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3AFEE1-6ABF-40CD-77BB-736EFCA48F21}"/>
                </a:ext>
              </a:extLst>
            </p:cNvPr>
            <p:cNvCxnSpPr>
              <a:cxnSpLocks/>
              <a:stCxn id="23" idx="3"/>
              <a:endCxn id="16" idx="2"/>
            </p:cNvCxnSpPr>
            <p:nvPr/>
          </p:nvCxnSpPr>
          <p:spPr>
            <a:xfrm>
              <a:off x="2314233" y="2192092"/>
              <a:ext cx="685352" cy="47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703D0B0-1A20-8E6B-68EC-136D9D560349}"/>
                </a:ext>
              </a:extLst>
            </p:cNvPr>
            <p:cNvCxnSpPr>
              <a:cxnSpLocks/>
              <a:stCxn id="23" idx="3"/>
              <a:endCxn id="20" idx="2"/>
            </p:cNvCxnSpPr>
            <p:nvPr/>
          </p:nvCxnSpPr>
          <p:spPr>
            <a:xfrm flipV="1">
              <a:off x="2314233" y="1800174"/>
              <a:ext cx="1632629" cy="39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CE831E-265B-DDA3-8B0B-4807C3BFEA8C}"/>
                </a:ext>
              </a:extLst>
            </p:cNvPr>
            <p:cNvSpPr txBox="1"/>
            <p:nvPr/>
          </p:nvSpPr>
          <p:spPr>
            <a:xfrm>
              <a:off x="4314966" y="1469803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CF6446-8B96-A609-BC24-5233EC77473C}"/>
                </a:ext>
              </a:extLst>
            </p:cNvPr>
            <p:cNvSpPr txBox="1"/>
            <p:nvPr/>
          </p:nvSpPr>
          <p:spPr>
            <a:xfrm>
              <a:off x="5014470" y="1465344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84F7DB-F831-F95D-15DD-5D4308FB5163}"/>
                </a:ext>
              </a:extLst>
            </p:cNvPr>
            <p:cNvSpPr txBox="1"/>
            <p:nvPr/>
          </p:nvSpPr>
          <p:spPr>
            <a:xfrm>
              <a:off x="5920783" y="1600217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11m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38B4F8-572D-2154-D28B-A1F8F75F2FEC}"/>
                </a:ext>
              </a:extLst>
            </p:cNvPr>
            <p:cNvSpPr txBox="1"/>
            <p:nvPr/>
          </p:nvSpPr>
          <p:spPr>
            <a:xfrm>
              <a:off x="3244040" y="2716969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15m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6951B0-EA1F-86C8-FF56-1C5DA7934E82}"/>
                </a:ext>
              </a:extLst>
            </p:cNvPr>
            <p:cNvSpPr txBox="1"/>
            <p:nvPr/>
          </p:nvSpPr>
          <p:spPr>
            <a:xfrm>
              <a:off x="3861912" y="2712110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1264FE6-EC83-EF84-D469-66DC23511BBB}"/>
                </a:ext>
              </a:extLst>
            </p:cNvPr>
            <p:cNvSpPr txBox="1"/>
            <p:nvPr/>
          </p:nvSpPr>
          <p:spPr>
            <a:xfrm>
              <a:off x="5909156" y="2608693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30m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E58D2B-16C8-8170-82EF-3A7FE0BCF605}"/>
                </a:ext>
              </a:extLst>
            </p:cNvPr>
            <p:cNvSpPr txBox="1"/>
            <p:nvPr/>
          </p:nvSpPr>
          <p:spPr>
            <a:xfrm>
              <a:off x="5161923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A5849B-90B5-69AC-2AFB-46B55F077094}"/>
                </a:ext>
              </a:extLst>
            </p:cNvPr>
            <p:cNvSpPr txBox="1"/>
            <p:nvPr/>
          </p:nvSpPr>
          <p:spPr>
            <a:xfrm>
              <a:off x="4513061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399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Gantt chart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87C40-FAA1-080B-0EA2-57334E0C0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 the critical path of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Compare progress with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Easily visualise project timelines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 tasks to complete, and dependencies, at a glance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Good project overview!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to complete these tasks? How to manage daily workload?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60D5-07AB-1CC6-C010-B588EA00BA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Technique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D29AC-4D19-F998-369A-C4EDCAA05A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  <a:p>
            <a:r>
              <a:rPr lang="en-GB" dirty="0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6AA7B-2736-8FA2-26BF-7F9A7221A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281" y="2476500"/>
            <a:ext cx="1608904" cy="1443038"/>
          </a:xfrm>
        </p:spPr>
        <p:txBody>
          <a:bodyPr/>
          <a:lstStyle/>
          <a:p>
            <a:r>
              <a:rPr lang="en-GB" dirty="0"/>
              <a:t>Gantt Chart</a:t>
            </a:r>
          </a:p>
          <a:p>
            <a:r>
              <a:rPr lang="en-GB" b="1" dirty="0"/>
              <a:t>Pomodoro Technique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7574F-D5FD-0784-BEEF-68C697CDB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53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4AE2F14-36A5-89C9-A9F1-E94465F92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843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BDB0C8-BE3D-73F1-41E4-B093475B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45B02-4EE6-FA31-AACA-FF4E0C256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A75BA1B-3E56-C947-B661-1699EDF3EE73}" type="slidenum">
              <a:rPr lang="en-US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8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60D5-07AB-1CC6-C010-B588EA00BA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Gantt Chart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D29AC-4D19-F998-369A-C4EDCAA05A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  <a:p>
            <a:r>
              <a:rPr lang="en-GB" dirty="0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6AA7B-2736-8FA2-26BF-7F9A7221A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281" y="2476500"/>
            <a:ext cx="1608904" cy="1443038"/>
          </a:xfrm>
        </p:spPr>
        <p:txBody>
          <a:bodyPr/>
          <a:lstStyle/>
          <a:p>
            <a:r>
              <a:rPr lang="en-GB" b="1" dirty="0"/>
              <a:t>Gantt Chart</a:t>
            </a:r>
          </a:p>
          <a:p>
            <a:r>
              <a:rPr lang="en-GB" dirty="0"/>
              <a:t>Pomodoro Technique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7574F-D5FD-0784-BEEF-68C697CDB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27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BDB0C8-BE3D-73F1-41E4-B093475B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45B02-4EE6-FA31-AACA-FF4E0C256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A75BA1B-3E56-C947-B661-1699EDF3EE73}" type="slidenum">
              <a:rPr lang="en-US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D012BA-2A0B-D9F3-A654-EDE66FE4D27D}"/>
              </a:ext>
            </a:extLst>
          </p:cNvPr>
          <p:cNvSpPr/>
          <p:nvPr/>
        </p:nvSpPr>
        <p:spPr>
          <a:xfrm>
            <a:off x="2344994" y="449826"/>
            <a:ext cx="3252019" cy="273582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69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F0E8-D316-7A28-9EA2-578604B6F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465168"/>
            <a:ext cx="3876735" cy="354903"/>
          </a:xfrm>
        </p:spPr>
        <p:txBody>
          <a:bodyPr/>
          <a:lstStyle/>
          <a:p>
            <a:r>
              <a:rPr lang="en-GB" dirty="0"/>
              <a:t>The Pomodoro Technique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A49DD-29FE-C2B5-E687-0B92B1AE5E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actually is a pomodoro?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3362CD-01D9-B5F3-9629-58E5E6787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31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2A418E-8AD1-6F0B-8EDF-B2BA892EF6B8}"/>
              </a:ext>
            </a:extLst>
          </p:cNvPr>
          <p:cNvGrpSpPr/>
          <p:nvPr/>
        </p:nvGrpSpPr>
        <p:grpSpPr>
          <a:xfrm>
            <a:off x="370800" y="1682555"/>
            <a:ext cx="2100515" cy="662439"/>
            <a:chOff x="1496961" y="2920181"/>
            <a:chExt cx="3318387" cy="5807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094AE8-EA0F-B589-4C59-76206C0ECF6A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6D9DE2-AE2F-A26D-C3B8-1C2713DE4D8C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5335D5-6E8D-FB8B-D9A7-A71405B70447}"/>
              </a:ext>
            </a:extLst>
          </p:cNvPr>
          <p:cNvCxnSpPr>
            <a:cxnSpLocks/>
          </p:cNvCxnSpPr>
          <p:nvPr/>
        </p:nvCxnSpPr>
        <p:spPr>
          <a:xfrm>
            <a:off x="370800" y="2492477"/>
            <a:ext cx="17410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CBBB068-7334-540C-C0E2-3E3D6D721B85}"/>
              </a:ext>
            </a:extLst>
          </p:cNvPr>
          <p:cNvSpPr txBox="1"/>
          <p:nvPr/>
        </p:nvSpPr>
        <p:spPr>
          <a:xfrm>
            <a:off x="744794" y="2669458"/>
            <a:ext cx="87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25 mins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027337-2B89-226E-23EF-99FC1559B9D5}"/>
              </a:ext>
            </a:extLst>
          </p:cNvPr>
          <p:cNvCxnSpPr>
            <a:cxnSpLocks/>
          </p:cNvCxnSpPr>
          <p:nvPr/>
        </p:nvCxnSpPr>
        <p:spPr>
          <a:xfrm>
            <a:off x="2097321" y="2492477"/>
            <a:ext cx="3739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A05806-ACCA-4A73-EF07-83F33A3C7132}"/>
              </a:ext>
            </a:extLst>
          </p:cNvPr>
          <p:cNvSpPr txBox="1"/>
          <p:nvPr/>
        </p:nvSpPr>
        <p:spPr>
          <a:xfrm>
            <a:off x="1849241" y="2669458"/>
            <a:ext cx="87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3444316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F0E8-D316-7A28-9EA2-578604B6F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465168"/>
            <a:ext cx="3876735" cy="354903"/>
          </a:xfrm>
        </p:spPr>
        <p:txBody>
          <a:bodyPr/>
          <a:lstStyle/>
          <a:p>
            <a:r>
              <a:rPr lang="en-GB" dirty="0"/>
              <a:t>The Pomodoro Technique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3362CD-01D9-B5F3-9629-58E5E6787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B7CC7-5254-3A17-0DEC-4A93F44F83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141" y="1116648"/>
            <a:ext cx="2676525" cy="472359"/>
          </a:xfrm>
        </p:spPr>
        <p:txBody>
          <a:bodyPr/>
          <a:lstStyle/>
          <a:p>
            <a:r>
              <a:rPr lang="en-GB" dirty="0"/>
              <a:t>Pomodoro after pomodoro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2A418E-8AD1-6F0B-8EDF-B2BA892EF6B8}"/>
              </a:ext>
            </a:extLst>
          </p:cNvPr>
          <p:cNvGrpSpPr/>
          <p:nvPr/>
        </p:nvGrpSpPr>
        <p:grpSpPr>
          <a:xfrm>
            <a:off x="370800" y="1682555"/>
            <a:ext cx="2100515" cy="662439"/>
            <a:chOff x="1496961" y="2920181"/>
            <a:chExt cx="3318387" cy="5807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094AE8-EA0F-B589-4C59-76206C0ECF6A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6D9DE2-AE2F-A26D-C3B8-1C2713DE4D8C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86916B-91C6-9698-3B32-97201A280DE8}"/>
              </a:ext>
            </a:extLst>
          </p:cNvPr>
          <p:cNvGrpSpPr/>
          <p:nvPr/>
        </p:nvGrpSpPr>
        <p:grpSpPr>
          <a:xfrm>
            <a:off x="2471315" y="1682554"/>
            <a:ext cx="2100515" cy="662439"/>
            <a:chOff x="1496961" y="2920181"/>
            <a:chExt cx="3318387" cy="5807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C0CA45-7A70-4201-DDDE-5319AA9382A6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6ECFC1-7B35-6EE1-FDC1-5B7E16503671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3A7D04-877D-D5C1-0E42-7B544D4179B4}"/>
              </a:ext>
            </a:extLst>
          </p:cNvPr>
          <p:cNvGrpSpPr/>
          <p:nvPr/>
        </p:nvGrpSpPr>
        <p:grpSpPr>
          <a:xfrm>
            <a:off x="4571830" y="1682553"/>
            <a:ext cx="2100515" cy="662439"/>
            <a:chOff x="1496961" y="2920181"/>
            <a:chExt cx="3318387" cy="58071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9C0B1A-4F76-5E87-E7DB-E8BC22F50741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522E85-01D0-DC87-A3BA-1F76E9E0677E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B3FB24-BCF8-1F32-DF14-3C1805EF4C7F}"/>
              </a:ext>
            </a:extLst>
          </p:cNvPr>
          <p:cNvGrpSpPr/>
          <p:nvPr/>
        </p:nvGrpSpPr>
        <p:grpSpPr>
          <a:xfrm>
            <a:off x="6672345" y="1682553"/>
            <a:ext cx="2100515" cy="662439"/>
            <a:chOff x="1496961" y="2920181"/>
            <a:chExt cx="3318387" cy="58071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610F5F-23D5-B312-0697-C795F6788CC1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B8671C-7D4A-E7CE-E337-676B7C5F957D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E60E1139-CD2A-98BE-F0B8-C8284A59D69C}"/>
              </a:ext>
            </a:extLst>
          </p:cNvPr>
          <p:cNvSpPr/>
          <p:nvPr/>
        </p:nvSpPr>
        <p:spPr>
          <a:xfrm rot="5400000">
            <a:off x="4434512" y="-1491963"/>
            <a:ext cx="274638" cy="8402062"/>
          </a:xfrm>
          <a:prstGeom prst="rightBrace">
            <a:avLst>
              <a:gd name="adj1" fmla="val 118421"/>
              <a:gd name="adj2" fmla="val 502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CEB64-A719-11E9-7B3F-5DED3F652C35}"/>
              </a:ext>
            </a:extLst>
          </p:cNvPr>
          <p:cNvSpPr txBox="1"/>
          <p:nvPr/>
        </p:nvSpPr>
        <p:spPr>
          <a:xfrm>
            <a:off x="3441812" y="2974055"/>
            <a:ext cx="22596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 x pomodoro = 1 block</a:t>
            </a:r>
          </a:p>
        </p:txBody>
      </p:sp>
    </p:spTree>
    <p:extLst>
      <p:ext uri="{BB962C8B-B14F-4D97-AF65-F5344CB8AC3E}">
        <p14:creationId xmlns:p14="http://schemas.microsoft.com/office/powerpoint/2010/main" val="3220836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0DE1C-6960-CDC9-E30E-5D792DE52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C20444-2483-4C59-6032-B0F60FC88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E5A488-83F3-1E02-8F77-CED43DB74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78759"/>
              </p:ext>
            </p:extLst>
          </p:nvPr>
        </p:nvGraphicFramePr>
        <p:xfrm>
          <a:off x="444540" y="930868"/>
          <a:ext cx="6538311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935">
                  <a:extLst>
                    <a:ext uri="{9D8B030D-6E8A-4147-A177-3AD203B41FA5}">
                      <a16:colId xmlns:a16="http://schemas.microsoft.com/office/drawing/2014/main" val="2781865368"/>
                    </a:ext>
                  </a:extLst>
                </a:gridCol>
                <a:gridCol w="1951464">
                  <a:extLst>
                    <a:ext uri="{9D8B030D-6E8A-4147-A177-3AD203B41FA5}">
                      <a16:colId xmlns:a16="http://schemas.microsoft.com/office/drawing/2014/main" val="3101736375"/>
                    </a:ext>
                  </a:extLst>
                </a:gridCol>
                <a:gridCol w="3311912">
                  <a:extLst>
                    <a:ext uri="{9D8B030D-6E8A-4147-A177-3AD203B41FA5}">
                      <a16:colId xmlns:a16="http://schemas.microsoft.com/office/drawing/2014/main" val="119785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0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At the start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decide on the day’s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5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Throughout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gather data about effort and achievement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Recording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dirty="0"/>
                        <a:t>At the end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Build an archive of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6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Processing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Analyse data, and get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6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Visualising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Present information in a format so that we can improve our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0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89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0DE1C-6960-CDC9-E30E-5D792DE52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C20444-2483-4C59-6032-B0F60FC88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E5A488-83F3-1E02-8F77-CED43DB74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3013"/>
              </p:ext>
            </p:extLst>
          </p:nvPr>
        </p:nvGraphicFramePr>
        <p:xfrm>
          <a:off x="444540" y="930868"/>
          <a:ext cx="6538311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935">
                  <a:extLst>
                    <a:ext uri="{9D8B030D-6E8A-4147-A177-3AD203B41FA5}">
                      <a16:colId xmlns:a16="http://schemas.microsoft.com/office/drawing/2014/main" val="2781865368"/>
                    </a:ext>
                  </a:extLst>
                </a:gridCol>
                <a:gridCol w="1951464">
                  <a:extLst>
                    <a:ext uri="{9D8B030D-6E8A-4147-A177-3AD203B41FA5}">
                      <a16:colId xmlns:a16="http://schemas.microsoft.com/office/drawing/2014/main" val="3101736375"/>
                    </a:ext>
                  </a:extLst>
                </a:gridCol>
                <a:gridCol w="3311912">
                  <a:extLst>
                    <a:ext uri="{9D8B030D-6E8A-4147-A177-3AD203B41FA5}">
                      <a16:colId xmlns:a16="http://schemas.microsoft.com/office/drawing/2014/main" val="119785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0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At the start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To decide on the day’s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5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Throughout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gather data about effort and achievement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Recording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dirty="0"/>
                        <a:t>At the end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Build an archive of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6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Processing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Analyse data, and get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6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Visualising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Present information in a format so that we can improve our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0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289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The Activity Inventory Sheet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05422E-CAB8-F420-5048-D9DAB3944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54515"/>
              </p:ext>
            </p:extLst>
          </p:nvPr>
        </p:nvGraphicFramePr>
        <p:xfrm>
          <a:off x="491613" y="1459230"/>
          <a:ext cx="70005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626">
                  <a:extLst>
                    <a:ext uri="{9D8B030D-6E8A-4147-A177-3AD203B41FA5}">
                      <a16:colId xmlns:a16="http://schemas.microsoft.com/office/drawing/2014/main" val="384894066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795695593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1296105061"/>
                    </a:ext>
                  </a:extLst>
                </a:gridCol>
                <a:gridCol w="958645">
                  <a:extLst>
                    <a:ext uri="{9D8B030D-6E8A-4147-A177-3AD203B41FA5}">
                      <a16:colId xmlns:a16="http://schemas.microsoft.com/office/drawing/2014/main" val="2809130717"/>
                    </a:ext>
                  </a:extLst>
                </a:gridCol>
                <a:gridCol w="1209370">
                  <a:extLst>
                    <a:ext uri="{9D8B030D-6E8A-4147-A177-3AD203B41FA5}">
                      <a16:colId xmlns:a16="http://schemas.microsoft.com/office/drawing/2014/main" val="1604474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3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6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2976"/>
                  </a:ext>
                </a:extLst>
              </a:tr>
            </a:tbl>
          </a:graphicData>
        </a:graphic>
      </p:graphicFrame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0D2A0C54-FB28-6351-F5D5-04F5C6DB47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939" y="803421"/>
            <a:ext cx="3477855" cy="502856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List of everything that we need to do – in no particular order.</a:t>
            </a:r>
          </a:p>
        </p:txBody>
      </p:sp>
    </p:spTree>
    <p:extLst>
      <p:ext uri="{BB962C8B-B14F-4D97-AF65-F5344CB8AC3E}">
        <p14:creationId xmlns:p14="http://schemas.microsoft.com/office/powerpoint/2010/main" val="577191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The Activity Inventory Sheet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B8DEE13-ADF5-97AA-292D-81DFF049B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939" y="803421"/>
            <a:ext cx="3477855" cy="502856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List of everything that we need to do – in no particular order.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05422E-CAB8-F420-5048-D9DAB3944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939138"/>
              </p:ext>
            </p:extLst>
          </p:nvPr>
        </p:nvGraphicFramePr>
        <p:xfrm>
          <a:off x="491613" y="1459230"/>
          <a:ext cx="661711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91">
                  <a:extLst>
                    <a:ext uri="{9D8B030D-6E8A-4147-A177-3AD203B41FA5}">
                      <a16:colId xmlns:a16="http://schemas.microsoft.com/office/drawing/2014/main" val="384894066"/>
                    </a:ext>
                  </a:extLst>
                </a:gridCol>
                <a:gridCol w="724908">
                  <a:extLst>
                    <a:ext uri="{9D8B030D-6E8A-4147-A177-3AD203B41FA5}">
                      <a16:colId xmlns:a16="http://schemas.microsoft.com/office/drawing/2014/main" val="1795695593"/>
                    </a:ext>
                  </a:extLst>
                </a:gridCol>
                <a:gridCol w="3129650">
                  <a:extLst>
                    <a:ext uri="{9D8B030D-6E8A-4147-A177-3AD203B41FA5}">
                      <a16:colId xmlns:a16="http://schemas.microsoft.com/office/drawing/2014/main" val="1296105061"/>
                    </a:ext>
                  </a:extLst>
                </a:gridCol>
                <a:gridCol w="906135">
                  <a:extLst>
                    <a:ext uri="{9D8B030D-6E8A-4147-A177-3AD203B41FA5}">
                      <a16:colId xmlns:a16="http://schemas.microsoft.com/office/drawing/2014/main" val="2809130717"/>
                    </a:ext>
                  </a:extLst>
                </a:gridCol>
                <a:gridCol w="1143126">
                  <a:extLst>
                    <a:ext uri="{9D8B030D-6E8A-4147-A177-3AD203B41FA5}">
                      <a16:colId xmlns:a16="http://schemas.microsoft.com/office/drawing/2014/main" val="1604474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3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6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2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22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47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The Activity Inventory Sheet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B8DEE13-ADF5-97AA-292D-81DFF049B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939" y="803421"/>
            <a:ext cx="3477855" cy="502856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List of everything that we need to do – in no particular order.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05422E-CAB8-F420-5048-D9DAB3944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141100"/>
              </p:ext>
            </p:extLst>
          </p:nvPr>
        </p:nvGraphicFramePr>
        <p:xfrm>
          <a:off x="491613" y="1459230"/>
          <a:ext cx="661711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91">
                  <a:extLst>
                    <a:ext uri="{9D8B030D-6E8A-4147-A177-3AD203B41FA5}">
                      <a16:colId xmlns:a16="http://schemas.microsoft.com/office/drawing/2014/main" val="384894066"/>
                    </a:ext>
                  </a:extLst>
                </a:gridCol>
                <a:gridCol w="724908">
                  <a:extLst>
                    <a:ext uri="{9D8B030D-6E8A-4147-A177-3AD203B41FA5}">
                      <a16:colId xmlns:a16="http://schemas.microsoft.com/office/drawing/2014/main" val="1795695593"/>
                    </a:ext>
                  </a:extLst>
                </a:gridCol>
                <a:gridCol w="3129650">
                  <a:extLst>
                    <a:ext uri="{9D8B030D-6E8A-4147-A177-3AD203B41FA5}">
                      <a16:colId xmlns:a16="http://schemas.microsoft.com/office/drawing/2014/main" val="1296105061"/>
                    </a:ext>
                  </a:extLst>
                </a:gridCol>
                <a:gridCol w="906135">
                  <a:extLst>
                    <a:ext uri="{9D8B030D-6E8A-4147-A177-3AD203B41FA5}">
                      <a16:colId xmlns:a16="http://schemas.microsoft.com/office/drawing/2014/main" val="2809130717"/>
                    </a:ext>
                  </a:extLst>
                </a:gridCol>
                <a:gridCol w="1143126">
                  <a:extLst>
                    <a:ext uri="{9D8B030D-6E8A-4147-A177-3AD203B41FA5}">
                      <a16:colId xmlns:a16="http://schemas.microsoft.com/office/drawing/2014/main" val="1604474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3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6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2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22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651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F0E8-D316-7A28-9EA2-578604B6F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465168"/>
            <a:ext cx="3876735" cy="354903"/>
          </a:xfrm>
        </p:spPr>
        <p:txBody>
          <a:bodyPr/>
          <a:lstStyle/>
          <a:p>
            <a:r>
              <a:rPr lang="en-GB" dirty="0"/>
              <a:t>The Pomodoro Technique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A49DD-29FE-C2B5-E687-0B92B1AE5E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actually is a pomodoro?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806F6-57A8-1498-B4F0-DD8BF5D2A7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82832" y="1777594"/>
            <a:ext cx="2676525" cy="472359"/>
          </a:xfrm>
        </p:spPr>
        <p:txBody>
          <a:bodyPr/>
          <a:lstStyle/>
          <a:p>
            <a:r>
              <a:rPr lang="en-GB" dirty="0"/>
              <a:t>Nothing smaller than a pomodoro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3362CD-01D9-B5F3-9629-58E5E6787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38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2A418E-8AD1-6F0B-8EDF-B2BA892EF6B8}"/>
              </a:ext>
            </a:extLst>
          </p:cNvPr>
          <p:cNvGrpSpPr/>
          <p:nvPr/>
        </p:nvGrpSpPr>
        <p:grpSpPr>
          <a:xfrm>
            <a:off x="370800" y="1682555"/>
            <a:ext cx="2100515" cy="662439"/>
            <a:chOff x="1496961" y="2920181"/>
            <a:chExt cx="3318387" cy="5807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094AE8-EA0F-B589-4C59-76206C0ECF6A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6D9DE2-AE2F-A26D-C3B8-1C2713DE4D8C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5335D5-6E8D-FB8B-D9A7-A71405B70447}"/>
              </a:ext>
            </a:extLst>
          </p:cNvPr>
          <p:cNvCxnSpPr>
            <a:cxnSpLocks/>
          </p:cNvCxnSpPr>
          <p:nvPr/>
        </p:nvCxnSpPr>
        <p:spPr>
          <a:xfrm>
            <a:off x="370800" y="2492477"/>
            <a:ext cx="17410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CBBB068-7334-540C-C0E2-3E3D6D721B85}"/>
              </a:ext>
            </a:extLst>
          </p:cNvPr>
          <p:cNvSpPr txBox="1"/>
          <p:nvPr/>
        </p:nvSpPr>
        <p:spPr>
          <a:xfrm>
            <a:off x="744794" y="2669458"/>
            <a:ext cx="87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25 mins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027337-2B89-226E-23EF-99FC1559B9D5}"/>
              </a:ext>
            </a:extLst>
          </p:cNvPr>
          <p:cNvCxnSpPr>
            <a:cxnSpLocks/>
          </p:cNvCxnSpPr>
          <p:nvPr/>
        </p:nvCxnSpPr>
        <p:spPr>
          <a:xfrm>
            <a:off x="2097321" y="2492477"/>
            <a:ext cx="3739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A05806-ACCA-4A73-EF07-83F33A3C7132}"/>
              </a:ext>
            </a:extLst>
          </p:cNvPr>
          <p:cNvSpPr txBox="1"/>
          <p:nvPr/>
        </p:nvSpPr>
        <p:spPr>
          <a:xfrm>
            <a:off x="1849241" y="2669458"/>
            <a:ext cx="87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 mins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D580E7-5F88-BA43-62E0-0631D5B4F1CE}"/>
              </a:ext>
            </a:extLst>
          </p:cNvPr>
          <p:cNvCxnSpPr/>
          <p:nvPr/>
        </p:nvCxnSpPr>
        <p:spPr>
          <a:xfrm>
            <a:off x="2719395" y="2013774"/>
            <a:ext cx="2103328" cy="0"/>
          </a:xfrm>
          <a:prstGeom prst="straightConnector1">
            <a:avLst/>
          </a:prstGeom>
          <a:ln>
            <a:solidFill>
              <a:srgbClr val="A91F2E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570F40-4EC9-D860-851E-87FE61261C6C}"/>
              </a:ext>
            </a:extLst>
          </p:cNvPr>
          <p:cNvSpPr txBox="1"/>
          <p:nvPr/>
        </p:nvSpPr>
        <p:spPr>
          <a:xfrm>
            <a:off x="2308860" y="3714750"/>
            <a:ext cx="4149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Your turn! Fill in the Estimated Pomodoro column in your Activity Inventory sheet.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6973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The Activity Inventory Sheet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B8DEE13-ADF5-97AA-292D-81DFF049B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939" y="803421"/>
            <a:ext cx="3477855" cy="502856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List of everything that we need to do – in no particular order.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05422E-CAB8-F420-5048-D9DAB3944AAD}"/>
              </a:ext>
            </a:extLst>
          </p:cNvPr>
          <p:cNvGraphicFramePr>
            <a:graphicFrameLocks noGrp="1"/>
          </p:cNvGraphicFramePr>
          <p:nvPr/>
        </p:nvGraphicFramePr>
        <p:xfrm>
          <a:off x="491613" y="1459230"/>
          <a:ext cx="661711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91">
                  <a:extLst>
                    <a:ext uri="{9D8B030D-6E8A-4147-A177-3AD203B41FA5}">
                      <a16:colId xmlns:a16="http://schemas.microsoft.com/office/drawing/2014/main" val="384894066"/>
                    </a:ext>
                  </a:extLst>
                </a:gridCol>
                <a:gridCol w="724908">
                  <a:extLst>
                    <a:ext uri="{9D8B030D-6E8A-4147-A177-3AD203B41FA5}">
                      <a16:colId xmlns:a16="http://schemas.microsoft.com/office/drawing/2014/main" val="1795695593"/>
                    </a:ext>
                  </a:extLst>
                </a:gridCol>
                <a:gridCol w="3129650">
                  <a:extLst>
                    <a:ext uri="{9D8B030D-6E8A-4147-A177-3AD203B41FA5}">
                      <a16:colId xmlns:a16="http://schemas.microsoft.com/office/drawing/2014/main" val="1296105061"/>
                    </a:ext>
                  </a:extLst>
                </a:gridCol>
                <a:gridCol w="906135">
                  <a:extLst>
                    <a:ext uri="{9D8B030D-6E8A-4147-A177-3AD203B41FA5}">
                      <a16:colId xmlns:a16="http://schemas.microsoft.com/office/drawing/2014/main" val="2809130717"/>
                    </a:ext>
                  </a:extLst>
                </a:gridCol>
                <a:gridCol w="1143126">
                  <a:extLst>
                    <a:ext uri="{9D8B030D-6E8A-4147-A177-3AD203B41FA5}">
                      <a16:colId xmlns:a16="http://schemas.microsoft.com/office/drawing/2014/main" val="1604474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3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6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2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22959"/>
                  </a:ext>
                </a:extLst>
              </a:tr>
            </a:tbl>
          </a:graphicData>
        </a:graphic>
      </p:graphicFrame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FD0A0F9A-63F6-B51B-741C-4F1D897D4786}"/>
              </a:ext>
            </a:extLst>
          </p:cNvPr>
          <p:cNvSpPr txBox="1">
            <a:spLocks/>
          </p:cNvSpPr>
          <p:nvPr/>
        </p:nvSpPr>
        <p:spPr>
          <a:xfrm>
            <a:off x="416102" y="4281076"/>
            <a:ext cx="6617110" cy="50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A91F2E"/>
                </a:solidFill>
              </a:rPr>
              <a:t>No tasks longer than 5-7 pomodoros! &gt;&gt; Break it down!</a:t>
            </a:r>
          </a:p>
        </p:txBody>
      </p:sp>
    </p:spTree>
    <p:extLst>
      <p:ext uri="{BB962C8B-B14F-4D97-AF65-F5344CB8AC3E}">
        <p14:creationId xmlns:p14="http://schemas.microsoft.com/office/powerpoint/2010/main" val="111773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D5F96D-E809-0077-3A4B-866E9B214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077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To Do Today sheet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9FA3E-B9B7-4E0D-1D90-36DCC789DC35}"/>
              </a:ext>
            </a:extLst>
          </p:cNvPr>
          <p:cNvGraphicFramePr>
            <a:graphicFrameLocks noGrp="1"/>
          </p:cNvGraphicFramePr>
          <p:nvPr/>
        </p:nvGraphicFramePr>
        <p:xfrm>
          <a:off x="513736" y="1476273"/>
          <a:ext cx="63516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141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To Do Today sheet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9FA3E-B9B7-4E0D-1D90-36DCC789DC35}"/>
              </a:ext>
            </a:extLst>
          </p:cNvPr>
          <p:cNvGraphicFramePr>
            <a:graphicFrameLocks noGrp="1"/>
          </p:cNvGraphicFramePr>
          <p:nvPr/>
        </p:nvGraphicFramePr>
        <p:xfrm>
          <a:off x="513736" y="1476273"/>
          <a:ext cx="63516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499EC30-B422-BE52-5372-0723AA66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0410" y="876179"/>
            <a:ext cx="3903663" cy="1030191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Fill out before you start working, every single day!</a:t>
            </a:r>
          </a:p>
        </p:txBody>
      </p:sp>
    </p:spTree>
    <p:extLst>
      <p:ext uri="{BB962C8B-B14F-4D97-AF65-F5344CB8AC3E}">
        <p14:creationId xmlns:p14="http://schemas.microsoft.com/office/powerpoint/2010/main" val="2527891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To Do Today sheet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9FA3E-B9B7-4E0D-1D90-36DCC789D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062112"/>
              </p:ext>
            </p:extLst>
          </p:nvPr>
        </p:nvGraphicFramePr>
        <p:xfrm>
          <a:off x="513736" y="1476273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499EC30-B422-BE52-5372-0723AA66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0410" y="876179"/>
            <a:ext cx="3903663" cy="1030191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Fill out before you start working, every single day!</a:t>
            </a:r>
          </a:p>
        </p:txBody>
      </p:sp>
    </p:spTree>
    <p:extLst>
      <p:ext uri="{BB962C8B-B14F-4D97-AF65-F5344CB8AC3E}">
        <p14:creationId xmlns:p14="http://schemas.microsoft.com/office/powerpoint/2010/main" val="2280890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C2BE-C1C3-004B-A00A-2EC15789C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Estimated timetable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40BD65-0BC6-25DC-ACE9-B17EECD89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561187"/>
              </p:ext>
            </p:extLst>
          </p:nvPr>
        </p:nvGraphicFramePr>
        <p:xfrm>
          <a:off x="2470150" y="808486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330221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45519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Pomodoro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8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08:00 – 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78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10:30 – 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0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13.30 –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7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16:00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1915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3CEF0D-AFF1-E134-F6D2-CF1D4B8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04746"/>
              </p:ext>
            </p:extLst>
          </p:nvPr>
        </p:nvGraphicFramePr>
        <p:xfrm>
          <a:off x="2470150" y="2820706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330221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45519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Pomodoro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8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08:00 – 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78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10:30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0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13.00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7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15:30 – 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1915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0F2B8A-335D-2CC3-9204-D27BA329B190}"/>
              </a:ext>
            </a:extLst>
          </p:cNvPr>
          <p:cNvSpPr txBox="1"/>
          <p:nvPr/>
        </p:nvSpPr>
        <p:spPr>
          <a:xfrm>
            <a:off x="370800" y="808486"/>
            <a:ext cx="18809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8-hour workday</a:t>
            </a:r>
          </a:p>
          <a:p>
            <a:r>
              <a:rPr lang="en-GB" dirty="0"/>
              <a:t>16 pomodoros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6BAC5-21E9-E2D0-1C8B-140B2D524167}"/>
              </a:ext>
            </a:extLst>
          </p:cNvPr>
          <p:cNvSpPr txBox="1"/>
          <p:nvPr/>
        </p:nvSpPr>
        <p:spPr>
          <a:xfrm>
            <a:off x="370800" y="2821472"/>
            <a:ext cx="18809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7-hour workday</a:t>
            </a:r>
          </a:p>
          <a:p>
            <a:r>
              <a:rPr lang="en-GB" dirty="0"/>
              <a:t>14 pomodoros</a:t>
            </a:r>
          </a:p>
        </p:txBody>
      </p:sp>
    </p:spTree>
    <p:extLst>
      <p:ext uri="{BB962C8B-B14F-4D97-AF65-F5344CB8AC3E}">
        <p14:creationId xmlns:p14="http://schemas.microsoft.com/office/powerpoint/2010/main" val="1880052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C2BE-C1C3-004B-A00A-2EC15789C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Estimated timetable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52CCD-955D-6EA9-A828-E3E6158F9106}"/>
              </a:ext>
            </a:extLst>
          </p:cNvPr>
          <p:cNvSpPr txBox="1"/>
          <p:nvPr/>
        </p:nvSpPr>
        <p:spPr>
          <a:xfrm>
            <a:off x="617220" y="1108710"/>
            <a:ext cx="77495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Your turn!</a:t>
            </a:r>
          </a:p>
          <a:p>
            <a:endParaRPr lang="en-GB" sz="1600" dirty="0"/>
          </a:p>
          <a:p>
            <a:r>
              <a:rPr lang="en-GB" sz="1600" dirty="0"/>
              <a:t>Plan a timetable for Monday next week: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What are your working hours?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When will you take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Lectures/meetings should be taken into account</a:t>
            </a:r>
          </a:p>
        </p:txBody>
      </p:sp>
    </p:spTree>
    <p:extLst>
      <p:ext uri="{BB962C8B-B14F-4D97-AF65-F5344CB8AC3E}">
        <p14:creationId xmlns:p14="http://schemas.microsoft.com/office/powerpoint/2010/main" val="3674952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C2BE-C1C3-004B-A00A-2EC15789C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Estimated timetable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52CCD-955D-6EA9-A828-E3E6158F9106}"/>
              </a:ext>
            </a:extLst>
          </p:cNvPr>
          <p:cNvSpPr txBox="1"/>
          <p:nvPr/>
        </p:nvSpPr>
        <p:spPr>
          <a:xfrm>
            <a:off x="617220" y="1108710"/>
            <a:ext cx="77495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Your turn!</a:t>
            </a:r>
          </a:p>
          <a:p>
            <a:endParaRPr lang="en-GB" sz="1600" dirty="0"/>
          </a:p>
          <a:p>
            <a:r>
              <a:rPr lang="en-GB" sz="1600" dirty="0"/>
              <a:t>Plan a timetable for Monday next week: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What are your working hours?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When will you take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Lectures/meetings should be taken into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dirty="0"/>
              <a:t>How do we decide what to work on?</a:t>
            </a:r>
          </a:p>
        </p:txBody>
      </p:sp>
    </p:spTree>
    <p:extLst>
      <p:ext uri="{BB962C8B-B14F-4D97-AF65-F5344CB8AC3E}">
        <p14:creationId xmlns:p14="http://schemas.microsoft.com/office/powerpoint/2010/main" val="944529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851185-AFD5-658A-9B33-92F20E916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182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851185-AFD5-658A-9B33-92F20E916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43251F-D4B0-DF67-7DEB-BB685B2B9DA3}"/>
              </a:ext>
            </a:extLst>
          </p:cNvPr>
          <p:cNvSpPr txBox="1"/>
          <p:nvPr/>
        </p:nvSpPr>
        <p:spPr>
          <a:xfrm>
            <a:off x="81116" y="3952568"/>
            <a:ext cx="467523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If it's your job to eat a frog, it's</a:t>
            </a: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 best to do it first thing in the morning.</a:t>
            </a:r>
            <a:r>
              <a:rPr lang="en-GB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 And If it's your job to eat two frogs, it's best to eat the biggest one first.</a:t>
            </a:r>
            <a:endParaRPr lang="en-GB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r"/>
            <a:r>
              <a:rPr lang="en-GB" i="1" dirty="0">
                <a:solidFill>
                  <a:schemeClr val="bg1"/>
                </a:solidFill>
                <a:latin typeface="Arial Black" panose="020B0A04020102020204" pitchFamily="34" charset="0"/>
              </a:rPr>
              <a:t>Mark Twain</a:t>
            </a:r>
          </a:p>
        </p:txBody>
      </p:sp>
    </p:spTree>
    <p:extLst>
      <p:ext uri="{BB962C8B-B14F-4D97-AF65-F5344CB8AC3E}">
        <p14:creationId xmlns:p14="http://schemas.microsoft.com/office/powerpoint/2010/main" val="1169994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To Do Today sheet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9FA3E-B9B7-4E0D-1D90-36DCC789DC35}"/>
              </a:ext>
            </a:extLst>
          </p:cNvPr>
          <p:cNvGraphicFramePr>
            <a:graphicFrameLocks noGrp="1"/>
          </p:cNvGraphicFramePr>
          <p:nvPr/>
        </p:nvGraphicFramePr>
        <p:xfrm>
          <a:off x="513736" y="1476273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499EC30-B422-BE52-5372-0723AA66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0410" y="876179"/>
            <a:ext cx="3903663" cy="1030191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Fill out before you start working, every single day!</a:t>
            </a:r>
          </a:p>
        </p:txBody>
      </p:sp>
    </p:spTree>
    <p:extLst>
      <p:ext uri="{BB962C8B-B14F-4D97-AF65-F5344CB8AC3E}">
        <p14:creationId xmlns:p14="http://schemas.microsoft.com/office/powerpoint/2010/main" val="3965424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To Do Today sheet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9FA3E-B9B7-4E0D-1D90-36DCC789DC35}"/>
              </a:ext>
            </a:extLst>
          </p:cNvPr>
          <p:cNvGraphicFramePr>
            <a:graphicFrameLocks noGrp="1"/>
          </p:cNvGraphicFramePr>
          <p:nvPr/>
        </p:nvGraphicFramePr>
        <p:xfrm>
          <a:off x="513736" y="1476273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499EC30-B422-BE52-5372-0723AA66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0410" y="876179"/>
            <a:ext cx="3903663" cy="1030191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Fill out before you start working, every single day!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6247D-55DB-AAA8-850F-1632671816B1}"/>
              </a:ext>
            </a:extLst>
          </p:cNvPr>
          <p:cNvSpPr txBox="1"/>
          <p:nvPr/>
        </p:nvSpPr>
        <p:spPr>
          <a:xfrm>
            <a:off x="513736" y="4262511"/>
            <a:ext cx="63516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Your turn! Fill out your To Do Today sheet (for Monday next week). Pick out which tasks you will do – making sure not to exceed the number of pomodoros you have available.</a:t>
            </a:r>
          </a:p>
        </p:txBody>
      </p:sp>
    </p:spTree>
    <p:extLst>
      <p:ext uri="{BB962C8B-B14F-4D97-AF65-F5344CB8AC3E}">
        <p14:creationId xmlns:p14="http://schemas.microsoft.com/office/powerpoint/2010/main" val="81158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2C43EC1-99FD-6F0C-432A-032CDDB9D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 bwMode="auto">
          <a:xfrm>
            <a:off x="20" y="10"/>
            <a:ext cx="4571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arol Adamiecki - Father of Modern Planning, Scheduling, and Control">
            <a:extLst>
              <a:ext uri="{FF2B5EF4-FFF2-40B4-BE49-F238E27FC236}">
                <a16:creationId xmlns:a16="http://schemas.microsoft.com/office/drawing/2014/main" id="{4F8E9E53-068C-7B63-BB64-37C6B0F9B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0" y="10"/>
            <a:ext cx="457200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60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0DE1C-6960-CDC9-E30E-5D792DE52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C20444-2483-4C59-6032-B0F60FC88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E5A488-83F3-1E02-8F77-CED43DB74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20844"/>
              </p:ext>
            </p:extLst>
          </p:nvPr>
        </p:nvGraphicFramePr>
        <p:xfrm>
          <a:off x="444540" y="930868"/>
          <a:ext cx="6538311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935">
                  <a:extLst>
                    <a:ext uri="{9D8B030D-6E8A-4147-A177-3AD203B41FA5}">
                      <a16:colId xmlns:a16="http://schemas.microsoft.com/office/drawing/2014/main" val="2781865368"/>
                    </a:ext>
                  </a:extLst>
                </a:gridCol>
                <a:gridCol w="1951464">
                  <a:extLst>
                    <a:ext uri="{9D8B030D-6E8A-4147-A177-3AD203B41FA5}">
                      <a16:colId xmlns:a16="http://schemas.microsoft.com/office/drawing/2014/main" val="3101736375"/>
                    </a:ext>
                  </a:extLst>
                </a:gridCol>
                <a:gridCol w="3311912">
                  <a:extLst>
                    <a:ext uri="{9D8B030D-6E8A-4147-A177-3AD203B41FA5}">
                      <a16:colId xmlns:a16="http://schemas.microsoft.com/office/drawing/2014/main" val="119785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0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At the start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decide on the day’s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5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Throughout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To gather data about effort and achievement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Recording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dirty="0"/>
                        <a:t>At the end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Build an archive of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6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Processing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Analyse data, and get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6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Visualising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Present information in a format so that we can improve our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0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359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9360-7F79-B57D-C084-419BA5ED4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616C-590B-DD71-D8E8-C5428775E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BF2008-BFE4-A4A9-936A-ECAC03B2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09231"/>
              </p:ext>
            </p:extLst>
          </p:nvPr>
        </p:nvGraphicFramePr>
        <p:xfrm>
          <a:off x="737418" y="2031899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pic>
        <p:nvPicPr>
          <p:cNvPr id="10" name="Graphic 9" descr="Work from home desk outline">
            <a:extLst>
              <a:ext uri="{FF2B5EF4-FFF2-40B4-BE49-F238E27FC236}">
                <a16:creationId xmlns:a16="http://schemas.microsoft.com/office/drawing/2014/main" id="{8162DA5B-AF3F-5519-E461-39DBAA13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418" y="833232"/>
            <a:ext cx="1135677" cy="11356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3CD8F-22B1-9B96-7F10-4847BD15292B}"/>
              </a:ext>
            </a:extLst>
          </p:cNvPr>
          <p:cNvCxnSpPr/>
          <p:nvPr/>
        </p:nvCxnSpPr>
        <p:spPr>
          <a:xfrm>
            <a:off x="1873095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ock with solid fill">
            <a:extLst>
              <a:ext uri="{FF2B5EF4-FFF2-40B4-BE49-F238E27FC236}">
                <a16:creationId xmlns:a16="http://schemas.microsoft.com/office/drawing/2014/main" id="{E46BE903-128E-164D-B417-3A74A2F17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5652" y="881115"/>
            <a:ext cx="1047135" cy="1047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5D371C-0270-1A32-FE99-906040A73A7D}"/>
              </a:ext>
            </a:extLst>
          </p:cNvPr>
          <p:cNvCxnSpPr/>
          <p:nvPr/>
        </p:nvCxnSpPr>
        <p:spPr>
          <a:xfrm>
            <a:off x="4232787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ignature outline">
            <a:extLst>
              <a:ext uri="{FF2B5EF4-FFF2-40B4-BE49-F238E27FC236}">
                <a16:creationId xmlns:a16="http://schemas.microsoft.com/office/drawing/2014/main" id="{8E0A109A-5A04-BF22-AD38-5E1AEF0A8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5344" y="1013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44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9360-7F79-B57D-C084-419BA5ED4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616C-590B-DD71-D8E8-C5428775E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BF2008-BFE4-A4A9-936A-ECAC03B2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488376"/>
              </p:ext>
            </p:extLst>
          </p:nvPr>
        </p:nvGraphicFramePr>
        <p:xfrm>
          <a:off x="737418" y="2031899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pic>
        <p:nvPicPr>
          <p:cNvPr id="10" name="Graphic 9" descr="Work from home desk outline">
            <a:extLst>
              <a:ext uri="{FF2B5EF4-FFF2-40B4-BE49-F238E27FC236}">
                <a16:creationId xmlns:a16="http://schemas.microsoft.com/office/drawing/2014/main" id="{8162DA5B-AF3F-5519-E461-39DBAA13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418" y="833232"/>
            <a:ext cx="1135677" cy="11356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3CD8F-22B1-9B96-7F10-4847BD15292B}"/>
              </a:ext>
            </a:extLst>
          </p:cNvPr>
          <p:cNvCxnSpPr/>
          <p:nvPr/>
        </p:nvCxnSpPr>
        <p:spPr>
          <a:xfrm>
            <a:off x="1873095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ock with solid fill">
            <a:extLst>
              <a:ext uri="{FF2B5EF4-FFF2-40B4-BE49-F238E27FC236}">
                <a16:creationId xmlns:a16="http://schemas.microsoft.com/office/drawing/2014/main" id="{E46BE903-128E-164D-B417-3A74A2F17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5652" y="881115"/>
            <a:ext cx="1047135" cy="1047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5D371C-0270-1A32-FE99-906040A73A7D}"/>
              </a:ext>
            </a:extLst>
          </p:cNvPr>
          <p:cNvCxnSpPr/>
          <p:nvPr/>
        </p:nvCxnSpPr>
        <p:spPr>
          <a:xfrm>
            <a:off x="4232787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ignature outline">
            <a:extLst>
              <a:ext uri="{FF2B5EF4-FFF2-40B4-BE49-F238E27FC236}">
                <a16:creationId xmlns:a16="http://schemas.microsoft.com/office/drawing/2014/main" id="{8E0A109A-5A04-BF22-AD38-5E1AEF0A8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5344" y="1013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89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9360-7F79-B57D-C084-419BA5ED4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616C-590B-DD71-D8E8-C5428775E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BF2008-BFE4-A4A9-936A-ECAC03B2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403732"/>
              </p:ext>
            </p:extLst>
          </p:nvPr>
        </p:nvGraphicFramePr>
        <p:xfrm>
          <a:off x="737418" y="2031899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pic>
        <p:nvPicPr>
          <p:cNvPr id="10" name="Graphic 9" descr="Work from home desk outline">
            <a:extLst>
              <a:ext uri="{FF2B5EF4-FFF2-40B4-BE49-F238E27FC236}">
                <a16:creationId xmlns:a16="http://schemas.microsoft.com/office/drawing/2014/main" id="{8162DA5B-AF3F-5519-E461-39DBAA13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418" y="833232"/>
            <a:ext cx="1135677" cy="11356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3CD8F-22B1-9B96-7F10-4847BD15292B}"/>
              </a:ext>
            </a:extLst>
          </p:cNvPr>
          <p:cNvCxnSpPr/>
          <p:nvPr/>
        </p:nvCxnSpPr>
        <p:spPr>
          <a:xfrm>
            <a:off x="1873095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ock with solid fill">
            <a:extLst>
              <a:ext uri="{FF2B5EF4-FFF2-40B4-BE49-F238E27FC236}">
                <a16:creationId xmlns:a16="http://schemas.microsoft.com/office/drawing/2014/main" id="{E46BE903-128E-164D-B417-3A74A2F17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5652" y="881115"/>
            <a:ext cx="1047135" cy="1047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5D371C-0270-1A32-FE99-906040A73A7D}"/>
              </a:ext>
            </a:extLst>
          </p:cNvPr>
          <p:cNvCxnSpPr/>
          <p:nvPr/>
        </p:nvCxnSpPr>
        <p:spPr>
          <a:xfrm>
            <a:off x="4232787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ignature outline">
            <a:extLst>
              <a:ext uri="{FF2B5EF4-FFF2-40B4-BE49-F238E27FC236}">
                <a16:creationId xmlns:a16="http://schemas.microsoft.com/office/drawing/2014/main" id="{8E0A109A-5A04-BF22-AD38-5E1AEF0A8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5344" y="1013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91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9360-7F79-B57D-C084-419BA5ED4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616C-590B-DD71-D8E8-C5428775E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BF2008-BFE4-A4A9-936A-ECAC03B2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105196"/>
              </p:ext>
            </p:extLst>
          </p:nvPr>
        </p:nvGraphicFramePr>
        <p:xfrm>
          <a:off x="737418" y="2031899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pic>
        <p:nvPicPr>
          <p:cNvPr id="10" name="Graphic 9" descr="Work from home desk outline">
            <a:extLst>
              <a:ext uri="{FF2B5EF4-FFF2-40B4-BE49-F238E27FC236}">
                <a16:creationId xmlns:a16="http://schemas.microsoft.com/office/drawing/2014/main" id="{8162DA5B-AF3F-5519-E461-39DBAA13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418" y="833232"/>
            <a:ext cx="1135677" cy="11356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3CD8F-22B1-9B96-7F10-4847BD15292B}"/>
              </a:ext>
            </a:extLst>
          </p:cNvPr>
          <p:cNvCxnSpPr/>
          <p:nvPr/>
        </p:nvCxnSpPr>
        <p:spPr>
          <a:xfrm>
            <a:off x="1873095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ock with solid fill">
            <a:extLst>
              <a:ext uri="{FF2B5EF4-FFF2-40B4-BE49-F238E27FC236}">
                <a16:creationId xmlns:a16="http://schemas.microsoft.com/office/drawing/2014/main" id="{E46BE903-128E-164D-B417-3A74A2F17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5652" y="881115"/>
            <a:ext cx="1047135" cy="1047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5D371C-0270-1A32-FE99-906040A73A7D}"/>
              </a:ext>
            </a:extLst>
          </p:cNvPr>
          <p:cNvCxnSpPr/>
          <p:nvPr/>
        </p:nvCxnSpPr>
        <p:spPr>
          <a:xfrm>
            <a:off x="4232787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ignature outline">
            <a:extLst>
              <a:ext uri="{FF2B5EF4-FFF2-40B4-BE49-F238E27FC236}">
                <a16:creationId xmlns:a16="http://schemas.microsoft.com/office/drawing/2014/main" id="{8E0A109A-5A04-BF22-AD38-5E1AEF0A8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5344" y="1013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92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9360-7F79-B57D-C084-419BA5ED4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616C-590B-DD71-D8E8-C5428775E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BF2008-BFE4-A4A9-936A-ECAC03B2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06129"/>
              </p:ext>
            </p:extLst>
          </p:nvPr>
        </p:nvGraphicFramePr>
        <p:xfrm>
          <a:off x="737418" y="2031899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pic>
        <p:nvPicPr>
          <p:cNvPr id="10" name="Graphic 9" descr="Work from home desk outline">
            <a:extLst>
              <a:ext uri="{FF2B5EF4-FFF2-40B4-BE49-F238E27FC236}">
                <a16:creationId xmlns:a16="http://schemas.microsoft.com/office/drawing/2014/main" id="{8162DA5B-AF3F-5519-E461-39DBAA13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418" y="833232"/>
            <a:ext cx="1135677" cy="11356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3CD8F-22B1-9B96-7F10-4847BD15292B}"/>
              </a:ext>
            </a:extLst>
          </p:cNvPr>
          <p:cNvCxnSpPr/>
          <p:nvPr/>
        </p:nvCxnSpPr>
        <p:spPr>
          <a:xfrm>
            <a:off x="1873095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ock with solid fill">
            <a:extLst>
              <a:ext uri="{FF2B5EF4-FFF2-40B4-BE49-F238E27FC236}">
                <a16:creationId xmlns:a16="http://schemas.microsoft.com/office/drawing/2014/main" id="{E46BE903-128E-164D-B417-3A74A2F17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5652" y="881115"/>
            <a:ext cx="1047135" cy="1047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5D371C-0270-1A32-FE99-906040A73A7D}"/>
              </a:ext>
            </a:extLst>
          </p:cNvPr>
          <p:cNvCxnSpPr/>
          <p:nvPr/>
        </p:nvCxnSpPr>
        <p:spPr>
          <a:xfrm>
            <a:off x="4232787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ignature outline">
            <a:extLst>
              <a:ext uri="{FF2B5EF4-FFF2-40B4-BE49-F238E27FC236}">
                <a16:creationId xmlns:a16="http://schemas.microsoft.com/office/drawing/2014/main" id="{8E0A109A-5A04-BF22-AD38-5E1AEF0A8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5344" y="1013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25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0DE1C-6960-CDC9-E30E-5D792DE52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C20444-2483-4C59-6032-B0F60FC88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E5A488-83F3-1E02-8F77-CED43DB7485C}"/>
              </a:ext>
            </a:extLst>
          </p:cNvPr>
          <p:cNvGraphicFramePr>
            <a:graphicFrameLocks noGrp="1"/>
          </p:cNvGraphicFramePr>
          <p:nvPr/>
        </p:nvGraphicFramePr>
        <p:xfrm>
          <a:off x="370800" y="841306"/>
          <a:ext cx="6538311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935">
                  <a:extLst>
                    <a:ext uri="{9D8B030D-6E8A-4147-A177-3AD203B41FA5}">
                      <a16:colId xmlns:a16="http://schemas.microsoft.com/office/drawing/2014/main" val="2781865368"/>
                    </a:ext>
                  </a:extLst>
                </a:gridCol>
                <a:gridCol w="1951464">
                  <a:extLst>
                    <a:ext uri="{9D8B030D-6E8A-4147-A177-3AD203B41FA5}">
                      <a16:colId xmlns:a16="http://schemas.microsoft.com/office/drawing/2014/main" val="3101736375"/>
                    </a:ext>
                  </a:extLst>
                </a:gridCol>
                <a:gridCol w="3311912">
                  <a:extLst>
                    <a:ext uri="{9D8B030D-6E8A-4147-A177-3AD203B41FA5}">
                      <a16:colId xmlns:a16="http://schemas.microsoft.com/office/drawing/2014/main" val="119785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0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At the start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decide on the day’s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5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Throughout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gather data about effort and achievement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Recording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b="1" dirty="0"/>
                        <a:t>At the end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Build an archive of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6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Processing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Analyse data, and get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6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Visualising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Present information in a format so that we can improve our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0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523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C7EAE-135E-8E4D-13F5-55C106DDE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Key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68E45-82F0-08CD-ACC5-F7E61701D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GB" dirty="0"/>
              <a:t>A pomodoro consists of 25 minutes + 5 minute break</a:t>
            </a:r>
          </a:p>
          <a:p>
            <a:pPr marL="342900" indent="-342900">
              <a:buAutoNum type="arabicPeriod"/>
            </a:pPr>
            <a:r>
              <a:rPr lang="en-GB" dirty="0"/>
              <a:t>After every four pomodoros is a 15-30 minute break</a:t>
            </a:r>
          </a:p>
          <a:p>
            <a:pPr marL="342900" indent="-342900">
              <a:buAutoNum type="arabicPeriod"/>
            </a:pPr>
            <a:r>
              <a:rPr lang="en-GB" dirty="0"/>
              <a:t>The pomodoro is an atomic unit of time and cannot be divided</a:t>
            </a:r>
          </a:p>
          <a:p>
            <a:pPr marL="342900" indent="-342900">
              <a:buAutoNum type="arabicPeriod"/>
            </a:pPr>
            <a:r>
              <a:rPr lang="en-GB" dirty="0"/>
              <a:t>If more than 5-7 pomodoros, break it down!</a:t>
            </a:r>
          </a:p>
          <a:p>
            <a:pPr marL="342900" indent="-342900">
              <a:buAutoNum type="arabicPeriod"/>
            </a:pPr>
            <a:r>
              <a:rPr lang="en-GB" dirty="0"/>
              <a:t>If less than 1 pomodoro, add it up!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2F98B-B0D9-EF22-E913-760E6AC45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79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C7EAE-135E-8E4D-13F5-55C106DDE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Key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68E45-82F0-08CD-ACC5-F7E61701D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GB" dirty="0"/>
              <a:t>A pomodoro consists of 25 minutes + 5 minute break</a:t>
            </a:r>
          </a:p>
          <a:p>
            <a:pPr marL="342900" indent="-342900">
              <a:buAutoNum type="arabicPeriod"/>
            </a:pPr>
            <a:r>
              <a:rPr lang="en-GB" dirty="0"/>
              <a:t>After every four pomodoros is a 15-30 minute break</a:t>
            </a:r>
          </a:p>
          <a:p>
            <a:pPr marL="342900" indent="-342900">
              <a:buAutoNum type="arabicPeriod"/>
            </a:pPr>
            <a:r>
              <a:rPr lang="en-GB" dirty="0"/>
              <a:t>The pomodoro is an atomic unit of time and cannot be divided</a:t>
            </a:r>
          </a:p>
          <a:p>
            <a:pPr marL="342900" indent="-342900">
              <a:buAutoNum type="arabicPeriod"/>
            </a:pPr>
            <a:r>
              <a:rPr lang="en-GB" dirty="0"/>
              <a:t>If more than 5-7 pomodoros, break it down!</a:t>
            </a:r>
          </a:p>
          <a:p>
            <a:pPr marL="342900" indent="-342900">
              <a:buAutoNum type="arabicPeriod"/>
            </a:pPr>
            <a:r>
              <a:rPr lang="en-GB" dirty="0"/>
              <a:t>If less than 1 pomodoro, add it up!</a:t>
            </a:r>
          </a:p>
          <a:p>
            <a:pPr marL="342900" indent="-342900">
              <a:buAutoNum type="arabicPeriod"/>
            </a:pPr>
            <a:r>
              <a:rPr lang="en-GB" b="1" dirty="0"/>
              <a:t>An interrupted pomodoro is an invalid pomodoro</a:t>
            </a:r>
          </a:p>
          <a:p>
            <a:pPr marL="342900" indent="-342900">
              <a:buAutoNum type="arabicPeriod"/>
            </a:pPr>
            <a:r>
              <a:rPr lang="en-GB" b="1" dirty="0"/>
              <a:t>If the pomodoro begins, it must ring.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2F98B-B0D9-EF22-E913-760E6AC45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96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8E8803C-4E0A-D014-BB53-8824918F0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5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9A14CA-16F6-6273-1EE5-E5B9E09DF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6" r="14945" b="36828"/>
          <a:stretch/>
        </p:blipFill>
        <p:spPr bwMode="auto">
          <a:xfrm>
            <a:off x="482600" y="526696"/>
            <a:ext cx="8178799" cy="409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1610FE-F076-0955-9634-A81456204C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A75BA1B-3E56-C947-B661-1699EDF3EE73}" type="slidenum">
              <a:rPr lang="en-US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25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C3E97-2AAA-D85B-AF42-6C9D7EF3A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0C7AB-A7B1-D895-23C6-5C0F8874C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n-lt"/>
              </a:rPr>
              <a:t>“Would you like to come and get some food?”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“Hey, call me back!”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“Could you go over the answer to XYZ?”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28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C3E97-2AAA-D85B-AF42-6C9D7EF3A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0C7AB-A7B1-D895-23C6-5C0F8874C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n-lt"/>
              </a:rPr>
              <a:t>“Would you like to come and get some food?”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“Hey, call me back!”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“Could you go over the answer to XYZ?”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90DE69-27FF-0ABF-3931-148950F48938}"/>
              </a:ext>
            </a:extLst>
          </p:cNvPr>
          <p:cNvSpPr/>
          <p:nvPr/>
        </p:nvSpPr>
        <p:spPr>
          <a:xfrm>
            <a:off x="216131" y="1080655"/>
            <a:ext cx="2751513" cy="2420241"/>
          </a:xfrm>
          <a:prstGeom prst="rect">
            <a:avLst/>
          </a:prstGeom>
          <a:noFill/>
          <a:ln w="38100"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316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62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15763"/>
              </p:ext>
            </p:extLst>
          </p:nvPr>
        </p:nvGraphicFramePr>
        <p:xfrm>
          <a:off x="2707806" y="1170245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1599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63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31601"/>
              </p:ext>
            </p:extLst>
          </p:nvPr>
        </p:nvGraphicFramePr>
        <p:xfrm>
          <a:off x="2707806" y="1170245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589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64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68721"/>
              </p:ext>
            </p:extLst>
          </p:nvPr>
        </p:nvGraphicFramePr>
        <p:xfrm>
          <a:off x="2707806" y="1170245"/>
          <a:ext cx="635164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URGENT AND UNPLANNED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2882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Debug code for lab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25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599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65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31540"/>
              </p:ext>
            </p:extLst>
          </p:nvPr>
        </p:nvGraphicFramePr>
        <p:xfrm>
          <a:off x="2707806" y="1170245"/>
          <a:ext cx="635164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URGENT AND UNPLANNED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2882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Debug code for lab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2536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Call Dave back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6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33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66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304123"/>
              </p:ext>
            </p:extLst>
          </p:nvPr>
        </p:nvGraphicFramePr>
        <p:xfrm>
          <a:off x="2707806" y="1170245"/>
          <a:ext cx="635164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URGENT AND UNPLANNED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2882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Debug code for lab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2536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Call Dave back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6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6858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67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31858"/>
              </p:ext>
            </p:extLst>
          </p:nvPr>
        </p:nvGraphicFramePr>
        <p:xfrm>
          <a:off x="2707806" y="1170245"/>
          <a:ext cx="635164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URGENT AND UNPLANNED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2882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Debug code for lab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2536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Call Dave back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6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456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C3E97-2AAA-D85B-AF42-6C9D7EF3A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0C7AB-A7B1-D895-23C6-5C0F8874C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“Would you like to come and get some food?”</a:t>
            </a:r>
          </a:p>
          <a:p>
            <a:pPr marL="0" indent="0">
              <a:buNone/>
            </a:pPr>
            <a:r>
              <a:rPr lang="en-GB" dirty="0"/>
              <a:t>“Hey, call me back!”</a:t>
            </a:r>
          </a:p>
          <a:p>
            <a:pPr marL="0" indent="0">
              <a:buNone/>
            </a:pPr>
            <a:r>
              <a:rPr lang="en-GB" dirty="0"/>
              <a:t>“Could you go over the answer to XYZ?”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CF8840-5F11-BC70-4534-C8E5468DF701}"/>
              </a:ext>
            </a:extLst>
          </p:cNvPr>
          <p:cNvSpPr/>
          <p:nvPr/>
        </p:nvSpPr>
        <p:spPr>
          <a:xfrm>
            <a:off x="3000600" y="1002890"/>
            <a:ext cx="3086100" cy="2197510"/>
          </a:xfrm>
          <a:prstGeom prst="rect">
            <a:avLst/>
          </a:prstGeom>
          <a:noFill/>
          <a:ln w="57150"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3468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“Would you like to come and get some food?”</a:t>
            </a:r>
          </a:p>
          <a:p>
            <a:pPr marL="0" indent="0">
              <a:buNone/>
            </a:pPr>
            <a:r>
              <a:rPr lang="en-GB" dirty="0"/>
              <a:t>“Hey, call me back!”</a:t>
            </a:r>
          </a:p>
          <a:p>
            <a:pPr marL="0" indent="0">
              <a:buNone/>
            </a:pPr>
            <a:r>
              <a:rPr lang="en-GB" dirty="0"/>
              <a:t>“Could you go over the answer to XYZ?”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69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1376516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 descr="Alarm Ringing with solid fill">
            <a:extLst>
              <a:ext uri="{FF2B5EF4-FFF2-40B4-BE49-F238E27FC236}">
                <a16:creationId xmlns:a16="http://schemas.microsoft.com/office/drawing/2014/main" id="{9AA6CB37-E894-CEA3-0E61-AFB19453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7637" y="1170246"/>
            <a:ext cx="914400" cy="914400"/>
          </a:xfrm>
          <a:prstGeom prst="rect">
            <a:avLst/>
          </a:prstGeom>
        </p:spPr>
      </p:pic>
      <p:pic>
        <p:nvPicPr>
          <p:cNvPr id="8" name="Graphic 7" descr="Comment Slash Silence with solid fill">
            <a:extLst>
              <a:ext uri="{FF2B5EF4-FFF2-40B4-BE49-F238E27FC236}">
                <a16:creationId xmlns:a16="http://schemas.microsoft.com/office/drawing/2014/main" id="{ECF76A24-DFBB-CBC0-4770-B89D40510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7637" y="2084646"/>
            <a:ext cx="914400" cy="914400"/>
          </a:xfrm>
          <a:prstGeom prst="rect">
            <a:avLst/>
          </a:prstGeom>
        </p:spPr>
      </p:pic>
      <p:pic>
        <p:nvPicPr>
          <p:cNvPr id="12" name="Graphic 11" descr="Work from home desk outline">
            <a:extLst>
              <a:ext uri="{FF2B5EF4-FFF2-40B4-BE49-F238E27FC236}">
                <a16:creationId xmlns:a16="http://schemas.microsoft.com/office/drawing/2014/main" id="{C8B87754-487F-74B2-D149-E0BBC126C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7317" y="16274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07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516624"/>
            <a:ext cx="5259600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</a:t>
            </a: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26CD60E1-B9F3-208D-51A6-BFFDC4421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1222" y="3282169"/>
            <a:ext cx="914400" cy="9144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1290F7F-69F2-B0A4-0408-D6C1A4222D44}"/>
              </a:ext>
            </a:extLst>
          </p:cNvPr>
          <p:cNvSpPr/>
          <p:nvPr/>
        </p:nvSpPr>
        <p:spPr>
          <a:xfrm>
            <a:off x="3536902" y="613541"/>
            <a:ext cx="2968283" cy="1674056"/>
          </a:xfrm>
          <a:prstGeom prst="cloudCallout">
            <a:avLst>
              <a:gd name="adj1" fmla="val -23203"/>
              <a:gd name="adj2" fmla="val 9653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Key deadlines and milestones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ACD6C69-9B2A-073F-AA10-4B761A1313F4}"/>
              </a:ext>
            </a:extLst>
          </p:cNvPr>
          <p:cNvSpPr/>
          <p:nvPr/>
        </p:nvSpPr>
        <p:spPr>
          <a:xfrm flipH="1">
            <a:off x="746809" y="1423035"/>
            <a:ext cx="2790093" cy="1674056"/>
          </a:xfrm>
          <a:prstGeom prst="cloudCallout">
            <a:avLst>
              <a:gd name="adj1" fmla="val -55119"/>
              <a:gd name="adj2" fmla="val 721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Tasks</a:t>
            </a:r>
          </a:p>
          <a:p>
            <a:pPr algn="ctr"/>
            <a:r>
              <a:rPr lang="en-GB" dirty="0"/>
              <a:t>Start and end dates</a:t>
            </a:r>
          </a:p>
          <a:p>
            <a:pPr algn="ctr"/>
            <a:r>
              <a:rPr lang="en-GB" dirty="0"/>
              <a:t>Dependencies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D8CE1A-97CD-F536-3036-51BD428C19F4}"/>
              </a:ext>
            </a:extLst>
          </p:cNvPr>
          <p:cNvSpPr/>
          <p:nvPr/>
        </p:nvSpPr>
        <p:spPr>
          <a:xfrm>
            <a:off x="5297318" y="2065313"/>
            <a:ext cx="2968283" cy="1674056"/>
          </a:xfrm>
          <a:prstGeom prst="cloudCallout">
            <a:avLst>
              <a:gd name="adj1" fmla="val -65383"/>
              <a:gd name="adj2" fmla="val 3266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 owners/team members (multi-person teams)</a:t>
            </a:r>
          </a:p>
        </p:txBody>
      </p:sp>
    </p:spTree>
    <p:extLst>
      <p:ext uri="{BB962C8B-B14F-4D97-AF65-F5344CB8AC3E}">
        <p14:creationId xmlns:p14="http://schemas.microsoft.com/office/powerpoint/2010/main" val="975485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“Would you like to come and get some food?”</a:t>
            </a:r>
          </a:p>
          <a:p>
            <a:pPr marL="0" indent="0">
              <a:buNone/>
            </a:pPr>
            <a:r>
              <a:rPr lang="en-GB" dirty="0"/>
              <a:t>“Hey, call me back!”</a:t>
            </a:r>
          </a:p>
          <a:p>
            <a:pPr marL="0" indent="0">
              <a:buNone/>
            </a:pPr>
            <a:r>
              <a:rPr lang="en-GB" dirty="0"/>
              <a:t>“Could you go over the answer to XYZ?”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84812BD-3A74-76C0-E663-E8037D4B4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953269"/>
              </p:ext>
            </p:extLst>
          </p:nvPr>
        </p:nvGraphicFramePr>
        <p:xfrm>
          <a:off x="3169747" y="916245"/>
          <a:ext cx="5602778" cy="276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0472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“Would you like to come and get some food?”</a:t>
            </a:r>
          </a:p>
          <a:p>
            <a:pPr marL="0" indent="0">
              <a:buNone/>
            </a:pPr>
            <a:r>
              <a:rPr lang="en-GB" dirty="0"/>
              <a:t>“Hey, call me back!”</a:t>
            </a:r>
          </a:p>
          <a:p>
            <a:pPr marL="0" indent="0">
              <a:buNone/>
            </a:pPr>
            <a:r>
              <a:rPr lang="en-GB" dirty="0"/>
              <a:t>“Could you go over the answer to XYZ?”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71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938117"/>
              </p:ext>
            </p:extLst>
          </p:nvPr>
        </p:nvGraphicFramePr>
        <p:xfrm>
          <a:off x="2593572" y="799177"/>
          <a:ext cx="635164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‘’-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URGENT AND UNPLANNED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2882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Debug code for lab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2536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Call Dave back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631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Get some food with a friend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738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2361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B0ED-0DC4-3BA0-4E2D-D37AE66A6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C2650-21D4-1FBC-465A-CA7626497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Mark internal interruptions with an apostrophe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Mark external interruptions with a dash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Reschedule interruptions for your short/long breaks (depending on how long they might take), or even make specific pomodoros for them!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 add interruptions to your Activity Inventory sheet to complete them on another 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6833D-BAF6-5694-3F24-41A6A9FF8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692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Two people sitting in chairs on a beach&#10;&#10;Description automatically generated">
            <a:extLst>
              <a:ext uri="{FF2B5EF4-FFF2-40B4-BE49-F238E27FC236}">
                <a16:creationId xmlns:a16="http://schemas.microsoft.com/office/drawing/2014/main" id="{CA069E24-7A0C-184F-6D24-A0559073F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18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949292F-D70B-2404-7A8D-E5E1EF74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24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0729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367C-D847-83B6-D0A9-F013CA351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Don’t forget to rest!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FF85EE-884E-11BC-C7ED-5C8536F43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487171"/>
              </p:ext>
            </p:extLst>
          </p:nvPr>
        </p:nvGraphicFramePr>
        <p:xfrm>
          <a:off x="1817687" y="1049069"/>
          <a:ext cx="5508625" cy="3319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2EEC9-10F1-AF58-5638-DACDC8D8D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0C1FF-EE08-B174-296D-5C8C0480CB4B}"/>
              </a:ext>
            </a:extLst>
          </p:cNvPr>
          <p:cNvSpPr txBox="1"/>
          <p:nvPr/>
        </p:nvSpPr>
        <p:spPr>
          <a:xfrm>
            <a:off x="3411414" y="4341975"/>
            <a:ext cx="23211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Burnout Circle</a:t>
            </a:r>
          </a:p>
        </p:txBody>
      </p:sp>
    </p:spTree>
    <p:extLst>
      <p:ext uri="{BB962C8B-B14F-4D97-AF65-F5344CB8AC3E}">
        <p14:creationId xmlns:p14="http://schemas.microsoft.com/office/powerpoint/2010/main" val="308657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367C-D847-83B6-D0A9-F013CA351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Don’t forget to rest!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2EEC9-10F1-AF58-5638-DACDC8D8D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E75A39-371A-CDBD-2D19-AB4976CF9E97}"/>
              </a:ext>
            </a:extLst>
          </p:cNvPr>
          <p:cNvGrpSpPr/>
          <p:nvPr/>
        </p:nvGrpSpPr>
        <p:grpSpPr>
          <a:xfrm>
            <a:off x="-257297" y="775256"/>
            <a:ext cx="5508625" cy="3592988"/>
            <a:chOff x="1817687" y="1049069"/>
            <a:chExt cx="5508625" cy="3592988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F2FF85EE-884E-11BC-C7ED-5C8536F43B1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24785134"/>
                </p:ext>
              </p:extLst>
            </p:nvPr>
          </p:nvGraphicFramePr>
          <p:xfrm>
            <a:off x="1817687" y="1049069"/>
            <a:ext cx="5508625" cy="33195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30C1FF-EE08-B174-296D-5C8C0480CB4B}"/>
                </a:ext>
              </a:extLst>
            </p:cNvPr>
            <p:cNvSpPr txBox="1"/>
            <p:nvPr/>
          </p:nvSpPr>
          <p:spPr>
            <a:xfrm>
              <a:off x="3411414" y="4341975"/>
              <a:ext cx="232117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The Burnout Circle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9AB43F3-95D9-B827-8167-495C3E945FBD}"/>
              </a:ext>
            </a:extLst>
          </p:cNvPr>
          <p:cNvSpPr txBox="1"/>
          <p:nvPr/>
        </p:nvSpPr>
        <p:spPr>
          <a:xfrm>
            <a:off x="5572800" y="838054"/>
            <a:ext cx="3200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Set a cut-off period after which you do no work!</a:t>
            </a:r>
          </a:p>
        </p:txBody>
      </p:sp>
    </p:spTree>
    <p:extLst>
      <p:ext uri="{BB962C8B-B14F-4D97-AF65-F5344CB8AC3E}">
        <p14:creationId xmlns:p14="http://schemas.microsoft.com/office/powerpoint/2010/main" val="3842141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367C-D847-83B6-D0A9-F013CA351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Don’t forget to rest!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2EEC9-10F1-AF58-5638-DACDC8D8D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E75A39-371A-CDBD-2D19-AB4976CF9E97}"/>
              </a:ext>
            </a:extLst>
          </p:cNvPr>
          <p:cNvGrpSpPr/>
          <p:nvPr/>
        </p:nvGrpSpPr>
        <p:grpSpPr>
          <a:xfrm>
            <a:off x="-257297" y="775256"/>
            <a:ext cx="5508625" cy="3592988"/>
            <a:chOff x="1817687" y="1049069"/>
            <a:chExt cx="5508625" cy="3592988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F2FF85EE-884E-11BC-C7ED-5C8536F43B1B}"/>
                </a:ext>
              </a:extLst>
            </p:cNvPr>
            <p:cNvGraphicFramePr/>
            <p:nvPr/>
          </p:nvGraphicFramePr>
          <p:xfrm>
            <a:off x="1817687" y="1049069"/>
            <a:ext cx="5508625" cy="33195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30C1FF-EE08-B174-296D-5C8C0480CB4B}"/>
                </a:ext>
              </a:extLst>
            </p:cNvPr>
            <p:cNvSpPr txBox="1"/>
            <p:nvPr/>
          </p:nvSpPr>
          <p:spPr>
            <a:xfrm>
              <a:off x="3411414" y="4341975"/>
              <a:ext cx="232117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The Burnout Circle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9AB43F3-95D9-B827-8167-495C3E945FBD}"/>
              </a:ext>
            </a:extLst>
          </p:cNvPr>
          <p:cNvSpPr txBox="1"/>
          <p:nvPr/>
        </p:nvSpPr>
        <p:spPr>
          <a:xfrm>
            <a:off x="5572800" y="838054"/>
            <a:ext cx="3200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Set a cut-off period after which you do no work!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7DFE4-28A3-B2CC-6D29-538CB4705E72}"/>
              </a:ext>
            </a:extLst>
          </p:cNvPr>
          <p:cNvSpPr txBox="1"/>
          <p:nvPr/>
        </p:nvSpPr>
        <p:spPr>
          <a:xfrm>
            <a:off x="5630400" y="1491175"/>
            <a:ext cx="302123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Timetables: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8.00-10.00, 10.30-12.30, 13.30-15.30, 16.00-18.00; </a:t>
            </a:r>
            <a:r>
              <a:rPr lang="en-GB" b="1" dirty="0"/>
              <a:t>no work after 6pm!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11.00-13.00, 14.00-16.00, 16.30-18.30, 19.00-21.00; </a:t>
            </a:r>
            <a:r>
              <a:rPr lang="en-GB" b="1" dirty="0"/>
              <a:t>no work after 9pm!</a:t>
            </a:r>
          </a:p>
        </p:txBody>
      </p:sp>
    </p:spTree>
    <p:extLst>
      <p:ext uri="{BB962C8B-B14F-4D97-AF65-F5344CB8AC3E}">
        <p14:creationId xmlns:p14="http://schemas.microsoft.com/office/powerpoint/2010/main" val="37292657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6901-24B8-ECDB-0EF8-0D0BB7223D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Overtime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A575-D371-F894-6C14-4E5AC1267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Overtime and extra hours can be used to momentarily increase 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avoid the burnout spiral, try not to work overtime for more than five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Establish an ad-hoc timetable for this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Set aside recovery time (a drop in productivity will likely follow this overtime)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4FC03-69CF-707E-7C79-8C67186D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83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A child's legs and shoes running on a road&#10;&#10;Description automatically generated">
            <a:extLst>
              <a:ext uri="{FF2B5EF4-FFF2-40B4-BE49-F238E27FC236}">
                <a16:creationId xmlns:a16="http://schemas.microsoft.com/office/drawing/2014/main" id="{AA511944-E87B-8DAD-D8EA-5DD4BAB7E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038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54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DDD6EA-6D2A-C845-9F9D-0C24F0E5C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567A-D059-45EC-A565-B296DC299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A75BA1B-3E56-C947-B661-1699EDF3EE73}" type="slidenum">
              <a:rPr lang="en-US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104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DDF4-2F1E-94D5-D05A-879B30913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A3957-8B20-77EC-404F-6164D5F97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GB" dirty="0"/>
              <a:t>A pomodoro consists of 25 minutes + 5 minute break</a:t>
            </a:r>
          </a:p>
          <a:p>
            <a:pPr marL="342900" indent="-342900">
              <a:buAutoNum type="arabicPeriod"/>
            </a:pPr>
            <a:r>
              <a:rPr lang="en-GB" dirty="0"/>
              <a:t>After every four pomodoros is a 15-30 minute break</a:t>
            </a:r>
          </a:p>
          <a:p>
            <a:pPr marL="342900" indent="-342900">
              <a:buAutoNum type="arabicPeriod"/>
            </a:pPr>
            <a:r>
              <a:rPr lang="en-GB" dirty="0"/>
              <a:t>The pomodoro is an atomic unit of time and cannot be divided</a:t>
            </a:r>
          </a:p>
          <a:p>
            <a:pPr marL="342900" indent="-342900">
              <a:buAutoNum type="arabicPeriod"/>
            </a:pPr>
            <a:r>
              <a:rPr lang="en-GB" dirty="0"/>
              <a:t>If more than 5-7 pomodoros, break it down!</a:t>
            </a:r>
          </a:p>
          <a:p>
            <a:pPr marL="342900" indent="-342900">
              <a:buAutoNum type="arabicPeriod"/>
            </a:pPr>
            <a:r>
              <a:rPr lang="en-GB" dirty="0"/>
              <a:t>If less than 1 pomodoro, add it up!</a:t>
            </a:r>
          </a:p>
          <a:p>
            <a:pPr marL="342900" indent="-342900">
              <a:buAutoNum type="arabicPeriod"/>
            </a:pPr>
            <a:r>
              <a:rPr lang="en-GB" dirty="0"/>
              <a:t>An interrupted pomodoro is an invalid pomodoro</a:t>
            </a:r>
          </a:p>
          <a:p>
            <a:pPr marL="342900" indent="-342900">
              <a:buAutoNum type="arabicPeriod"/>
            </a:pPr>
            <a:r>
              <a:rPr lang="en-GB" dirty="0"/>
              <a:t>If the pomodoro begins, it must ring.</a:t>
            </a:r>
          </a:p>
          <a:p>
            <a:pPr marL="342900" indent="-342900">
              <a:buAutoNum type="arabicPeriod"/>
            </a:pPr>
            <a:r>
              <a:rPr lang="en-GB" b="1" dirty="0"/>
              <a:t>Results come pomodoro after pomodoro.</a:t>
            </a:r>
          </a:p>
          <a:p>
            <a:pPr marL="342900" indent="-342900">
              <a:buAutoNum type="arabicPeriod"/>
            </a:pPr>
            <a:r>
              <a:rPr lang="en-GB" b="1" dirty="0"/>
              <a:t>The next pomodoro will be better.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B5B0A-961F-A2E7-4439-0D26E631F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5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2813-178E-F93C-E54E-DED53F703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86B27-67D8-2E52-DE2E-8E22D41A69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Excel Gantt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Activity Inventory 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Do Today 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Pomodoro Technique summary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FA4C4-7E66-687D-01FB-DCAFDA4F8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3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516624"/>
            <a:ext cx="5259600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</a:t>
            </a: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26CD60E1-B9F3-208D-51A6-BFFDC4421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1222" y="3282169"/>
            <a:ext cx="914400" cy="9144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1290F7F-69F2-B0A4-0408-D6C1A4222D44}"/>
              </a:ext>
            </a:extLst>
          </p:cNvPr>
          <p:cNvSpPr/>
          <p:nvPr/>
        </p:nvSpPr>
        <p:spPr>
          <a:xfrm>
            <a:off x="3536902" y="613541"/>
            <a:ext cx="2968283" cy="1674056"/>
          </a:xfrm>
          <a:prstGeom prst="cloudCallout">
            <a:avLst>
              <a:gd name="adj1" fmla="val -23203"/>
              <a:gd name="adj2" fmla="val 9653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Key deadlines and milestones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ACD6C69-9B2A-073F-AA10-4B761A1313F4}"/>
              </a:ext>
            </a:extLst>
          </p:cNvPr>
          <p:cNvSpPr/>
          <p:nvPr/>
        </p:nvSpPr>
        <p:spPr>
          <a:xfrm flipH="1">
            <a:off x="746809" y="1423035"/>
            <a:ext cx="2790093" cy="1674056"/>
          </a:xfrm>
          <a:prstGeom prst="cloudCallout">
            <a:avLst>
              <a:gd name="adj1" fmla="val -55119"/>
              <a:gd name="adj2" fmla="val 721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Tasks</a:t>
            </a:r>
          </a:p>
          <a:p>
            <a:pPr algn="ctr"/>
            <a:r>
              <a:rPr lang="en-GB" dirty="0"/>
              <a:t>Start and end dates</a:t>
            </a:r>
          </a:p>
          <a:p>
            <a:pPr algn="ctr"/>
            <a:r>
              <a:rPr lang="en-GB" dirty="0"/>
              <a:t>Dependencies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D8CE1A-97CD-F536-3036-51BD428C19F4}"/>
              </a:ext>
            </a:extLst>
          </p:cNvPr>
          <p:cNvSpPr/>
          <p:nvPr/>
        </p:nvSpPr>
        <p:spPr>
          <a:xfrm>
            <a:off x="5297318" y="2065313"/>
            <a:ext cx="2968283" cy="1674056"/>
          </a:xfrm>
          <a:prstGeom prst="cloudCallout">
            <a:avLst>
              <a:gd name="adj1" fmla="val -65383"/>
              <a:gd name="adj2" fmla="val 3266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 owners/team members (multi-person teams)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8E2F4-44F9-84DF-06EE-FBE68385A984}"/>
              </a:ext>
            </a:extLst>
          </p:cNvPr>
          <p:cNvSpPr/>
          <p:nvPr/>
        </p:nvSpPr>
        <p:spPr>
          <a:xfrm>
            <a:off x="1906172" y="1885071"/>
            <a:ext cx="640080" cy="260252"/>
          </a:xfrm>
          <a:prstGeom prst="rect">
            <a:avLst/>
          </a:prstGeom>
          <a:noFill/>
          <a:ln w="57150"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13262"/>
      </p:ext>
    </p:extLst>
  </p:cSld>
  <p:clrMapOvr>
    <a:masterClrMapping/>
  </p:clrMapOvr>
</p:sld>
</file>

<file path=ppt/theme/theme1.xml><?xml version="1.0" encoding="utf-8"?>
<a:theme xmlns:a="http://schemas.openxmlformats.org/drawingml/2006/main" name="hello">
  <a:themeElements>
    <a:clrScheme name="R0 G47 B95 dark blue">
      <a:dk1>
        <a:srgbClr val="000000"/>
      </a:dk1>
      <a:lt1>
        <a:srgbClr val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db9d0e4-5370-4cfb-9e4e-bdf6de379f60" xsi:nil="true"/>
    <lcf76f155ced4ddcb4097134ff3c332f xmlns="73a3add5-6b09-4a56-9bc7-30af613c133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05D75436A52549B7ED19092B2E07A8" ma:contentTypeVersion="15" ma:contentTypeDescription="Create a new document." ma:contentTypeScope="" ma:versionID="2ca9b640b9beccf1feea2b6d8d6de655">
  <xsd:schema xmlns:xsd="http://www.w3.org/2001/XMLSchema" xmlns:xs="http://www.w3.org/2001/XMLSchema" xmlns:p="http://schemas.microsoft.com/office/2006/metadata/properties" xmlns:ns2="73a3add5-6b09-4a56-9bc7-30af613c1337" xmlns:ns3="edb9d0e4-5370-4cfb-9e4e-bdf6de379f60" xmlns:ns4="d1cf97c3-d43a-41a1-b8e4-c0cfd6ebd5e1" targetNamespace="http://schemas.microsoft.com/office/2006/metadata/properties" ma:root="true" ma:fieldsID="bfcc71d0a4e8ad9a025a4aa644fd2d87" ns2:_="" ns3:_="" ns4:_="">
    <xsd:import namespace="73a3add5-6b09-4a56-9bc7-30af613c1337"/>
    <xsd:import namespace="edb9d0e4-5370-4cfb-9e4e-bdf6de379f60"/>
    <xsd:import namespace="d1cf97c3-d43a-41a1-b8e4-c0cfd6ebd5e1"/>
    <xsd:element name="properties">
      <xsd:complexType>
        <xsd:sequence>
          <xsd:element name="documentManagement">
            <xsd:complexType>
              <xsd:all>
                <xsd:element ref="ns2:MediaServiceAutoTags" minOccurs="0"/>
                <xsd:element ref="ns2:MediaServiceOCR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4:SharedWithUsers" minOccurs="0"/>
                <xsd:element ref="ns4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a3add5-6b09-4a56-9bc7-30af613c1337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8" nillable="true" ma:displayName="Tags" ma:description="" ma:internalName="MediaServiceAutoTags" ma:readOnly="true">
      <xsd:simpleType>
        <xsd:restriction base="dms:Text"/>
      </xsd:simpleType>
    </xsd:element>
    <xsd:element name="MediaServiceOCR" ma:index="9" nillable="true" ma:displayName="Extracted Text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9d0e4-5370-4cfb-9e4e-bdf6de379f60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2d97a6e6-d1a5-4f5a-9617-3779127589de}" ma:internalName="TaxCatchAll" ma:showField="CatchAllData" ma:web="db58e496-3217-4c2e-99be-bae25f41cc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cf97c3-d43a-41a1-b8e4-c0cfd6ebd5e1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A392B5-1976-40E2-B69F-141B1F1A79DB}">
  <ds:schemaRefs>
    <ds:schemaRef ds:uri="73a3add5-6b09-4a56-9bc7-30af613c1337"/>
    <ds:schemaRef ds:uri="http://schemas.microsoft.com/office/infopath/2007/PartnerControls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d1cf97c3-d43a-41a1-b8e4-c0cfd6ebd5e1"/>
    <ds:schemaRef ds:uri="http://schemas.openxmlformats.org/package/2006/metadata/core-properties"/>
    <ds:schemaRef ds:uri="edb9d0e4-5370-4cfb-9e4e-bdf6de379f60"/>
  </ds:schemaRefs>
</ds:datastoreItem>
</file>

<file path=customXml/itemProps2.xml><?xml version="1.0" encoding="utf-8"?>
<ds:datastoreItem xmlns:ds="http://schemas.openxmlformats.org/officeDocument/2006/customXml" ds:itemID="{4DAC075E-1FA5-4A42-8C0A-AD170B1D0C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a3add5-6b09-4a56-9bc7-30af613c1337"/>
    <ds:schemaRef ds:uri="edb9d0e4-5370-4cfb-9e4e-bdf6de379f60"/>
    <ds:schemaRef ds:uri="d1cf97c3-d43a-41a1-b8e4-c0cfd6ebd5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EE19CF-CE3D-43B5-BD4D-AB4BDE50F5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(Main URL)</Template>
  <TotalTime>16281</TotalTime>
  <Words>4134</Words>
  <Application>Microsoft Office PowerPoint</Application>
  <PresentationFormat>On-screen Show (16:9)</PresentationFormat>
  <Paragraphs>1069</Paragraphs>
  <Slides>81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Calibri</vt:lpstr>
      <vt:lpstr>Wingdings</vt:lpstr>
      <vt:lpstr>Arial Black</vt:lpstr>
      <vt:lpstr>Helvetica Neue</vt:lpstr>
      <vt:lpstr>Arial</vt:lpstr>
      <vt:lpstr>hello</vt:lpstr>
      <vt:lpstr>Project Planning and Time Management</vt:lpstr>
      <vt:lpstr>Contents</vt:lpstr>
      <vt:lpstr>Gantt Chart</vt:lpstr>
      <vt:lpstr>PowerPoint Presentation</vt:lpstr>
      <vt:lpstr>PowerPoint Presentation</vt:lpstr>
      <vt:lpstr>PowerPoint Presentation</vt:lpstr>
      <vt:lpstr>Constructing Gantt Charts</vt:lpstr>
      <vt:lpstr>PowerPoint Presentation</vt:lpstr>
      <vt:lpstr>Constructing Gantt Charts</vt:lpstr>
      <vt:lpstr>Constructing Gantt Charts: Cooking Spaghetti with Tomato Sauce</vt:lpstr>
      <vt:lpstr>Constructing Gantt Charts</vt:lpstr>
      <vt:lpstr>Constructing Gantt Charts: Cooking Spaghetti with Tomato Sauce</vt:lpstr>
      <vt:lpstr>Constructing Gantt Charts: Cooking Spaghetti with Tomato Sauce</vt:lpstr>
      <vt:lpstr>Constructing Gantt Charts</vt:lpstr>
      <vt:lpstr>Constructing Gantt Charts: Cooking Spaghetti with Tomato Sauce</vt:lpstr>
      <vt:lpstr>Constructing Gantt Charts: Cooking Spaghetti with Tomato Sauce</vt:lpstr>
      <vt:lpstr>Plot the Gantt chart</vt:lpstr>
      <vt:lpstr>Exercise 1</vt:lpstr>
      <vt:lpstr>Critical path analysis</vt:lpstr>
      <vt:lpstr>Critical path analysis</vt:lpstr>
      <vt:lpstr>Critical path analysis</vt:lpstr>
      <vt:lpstr>Critical path analysis</vt:lpstr>
      <vt:lpstr>Critical path analysis</vt:lpstr>
      <vt:lpstr>Critical path analysis</vt:lpstr>
      <vt:lpstr>Critical path analysis</vt:lpstr>
      <vt:lpstr>Gantt chart summary</vt:lpstr>
      <vt:lpstr>Pomodoro Technique</vt:lpstr>
      <vt:lpstr>PowerPoint Presentation</vt:lpstr>
      <vt:lpstr>PowerPoint Presentation</vt:lpstr>
      <vt:lpstr>PowerPoint Presentation</vt:lpstr>
      <vt:lpstr>The Pomodoro Technique</vt:lpstr>
      <vt:lpstr>The Pomodoro Technique</vt:lpstr>
      <vt:lpstr>Pomodoro Process</vt:lpstr>
      <vt:lpstr>Pomodoro Process</vt:lpstr>
      <vt:lpstr>Planning the Day</vt:lpstr>
      <vt:lpstr>Planning the Day</vt:lpstr>
      <vt:lpstr>Planning the Day</vt:lpstr>
      <vt:lpstr>The Pomodoro Technique</vt:lpstr>
      <vt:lpstr>Planning the Day</vt:lpstr>
      <vt:lpstr>Planning the Day</vt:lpstr>
      <vt:lpstr>Planning the Day</vt:lpstr>
      <vt:lpstr>Planning the Day</vt:lpstr>
      <vt:lpstr>Estimated timetable</vt:lpstr>
      <vt:lpstr>Estimated timetable</vt:lpstr>
      <vt:lpstr>Estimated timetable</vt:lpstr>
      <vt:lpstr>PowerPoint Presentation</vt:lpstr>
      <vt:lpstr>PowerPoint Presentation</vt:lpstr>
      <vt:lpstr>Planning the Day</vt:lpstr>
      <vt:lpstr>Planning the Day</vt:lpstr>
      <vt:lpstr>Pomodoro Process</vt:lpstr>
      <vt:lpstr>Pomodoro Process</vt:lpstr>
      <vt:lpstr>Pomodoro Process</vt:lpstr>
      <vt:lpstr>Pomodoro Process</vt:lpstr>
      <vt:lpstr>Pomodoro Process</vt:lpstr>
      <vt:lpstr>Pomodoro Process</vt:lpstr>
      <vt:lpstr>Pomodoro Process</vt:lpstr>
      <vt:lpstr>Key Rules</vt:lpstr>
      <vt:lpstr>Key Rules</vt:lpstr>
      <vt:lpstr>PowerPoint Presentation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Summary</vt:lpstr>
      <vt:lpstr>PowerPoint Presentation</vt:lpstr>
      <vt:lpstr>PowerPoint Presentation</vt:lpstr>
      <vt:lpstr>Don’t forget to rest!</vt:lpstr>
      <vt:lpstr>Don’t forget to rest!</vt:lpstr>
      <vt:lpstr>Don’t forget to rest!</vt:lpstr>
      <vt:lpstr>Managing Overtime</vt:lpstr>
      <vt:lpstr>PowerPoint Presentation</vt:lpstr>
      <vt:lpstr>Summary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Lee-Warren</dc:creator>
  <cp:lastModifiedBy>Gabriella Miles</cp:lastModifiedBy>
  <cp:revision>19</cp:revision>
  <dcterms:created xsi:type="dcterms:W3CDTF">2022-10-18T14:37:12Z</dcterms:created>
  <dcterms:modified xsi:type="dcterms:W3CDTF">2024-02-09T13:54:28Z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0x0101001B05D75436A52549B7ED19092B2E07A8</vt:lpwstr>
  </property>
  <property fmtid="{D5CDD505-2E9C-101B-9397-08002B2CF9AE}" pid="3" name="MediaServiceImageTags">
    <vt:lpwstr/>
  </property>
</Properties>
</file>